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Montserrat"/>
      <p:regular r:id="rId24"/>
      <p:bold r:id="rId25"/>
      <p:italic r:id="rId26"/>
      <p:boldItalic r:id="rId27"/>
    </p:embeddedFont>
    <p:embeddedFont>
      <p:font typeface="Helvetica Neue"/>
      <p:regular r:id="rId28"/>
      <p:bold r:id="rId29"/>
      <p:italic r:id="rId30"/>
      <p:boldItalic r:id="rId31"/>
    </p:embeddedFont>
    <p:embeddedFont>
      <p:font typeface="Comfortaa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4" roundtripDataSignature="AMtx7mjQAh9i74ArT//KrHDI/mRDi+1L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Montserrat-regular.fntdata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HelveticaNeue-regular.fntdata"/><Relationship Id="rId27" Type="http://schemas.openxmlformats.org/officeDocument/2006/relationships/font" Target="fonts/Montserra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HelveticaNeue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boldItalic.fntdata"/><Relationship Id="rId30" Type="http://schemas.openxmlformats.org/officeDocument/2006/relationships/font" Target="fonts/HelveticaNeue-italic.fntdata"/><Relationship Id="rId11" Type="http://schemas.openxmlformats.org/officeDocument/2006/relationships/slide" Target="slides/slide5.xml"/><Relationship Id="rId33" Type="http://schemas.openxmlformats.org/officeDocument/2006/relationships/font" Target="fonts/Comfortaa-bold.fntdata"/><Relationship Id="rId10" Type="http://schemas.openxmlformats.org/officeDocument/2006/relationships/slide" Target="slides/slide4.xml"/><Relationship Id="rId32" Type="http://schemas.openxmlformats.org/officeDocument/2006/relationships/font" Target="fonts/Comfortaa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customschemas.google.com/relationships/presentationmetadata" Target="meta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" name="Google Shape;10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9" name="Google Shape;249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1" name="Google Shape;261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3" name="Google Shape;273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6" name="Google Shape;286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9" name="Google Shape;299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2" name="Google Shape;312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0" name="Google Shape;33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8" name="Google Shape;348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2" name="Google Shape;11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" name="Google Shape;131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9" name="Google Shape;14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8" name="Google Shape;168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7" name="Google Shape;187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6" name="Google Shape;20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0" name="Google Shape;220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4" name="Google Shape;234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TITLE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/>
          <p:nvPr>
            <p:ph type="title"/>
          </p:nvPr>
        </p:nvSpPr>
        <p:spPr>
          <a:xfrm>
            <a:off x="1143000" y="841771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19"/>
          <p:cNvSpPr txBox="1"/>
          <p:nvPr>
            <p:ph idx="1" type="body"/>
          </p:nvPr>
        </p:nvSpPr>
        <p:spPr>
          <a:xfrm>
            <a:off x="1143000" y="2701527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/>
            </a:lvl1pPr>
            <a:lvl2pPr indent="-228600" lvl="1" marL="91440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/>
            </a:lvl2pPr>
            <a:lvl3pPr indent="-228600" lvl="2" marL="137160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/>
            </a:lvl3pPr>
            <a:lvl4pPr indent="-228600" lvl="3" marL="182880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/>
            </a:lvl4pPr>
            <a:lvl5pPr indent="-228600" lvl="4" marL="228600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2" name="Google Shape;12;p19"/>
          <p:cNvSpPr txBox="1"/>
          <p:nvPr>
            <p:ph idx="12" type="sldNum"/>
          </p:nvPr>
        </p:nvSpPr>
        <p:spPr>
          <a:xfrm>
            <a:off x="8295347" y="4801228"/>
            <a:ext cx="2199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3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1">
  <p:cSld name="TITLE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3"/>
          <p:cNvSpPr txBox="1"/>
          <p:nvPr>
            <p:ph type="title"/>
          </p:nvPr>
        </p:nvSpPr>
        <p:spPr>
          <a:xfrm>
            <a:off x="1143000" y="841771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6" name="Google Shape;56;p33"/>
          <p:cNvSpPr txBox="1"/>
          <p:nvPr>
            <p:ph idx="1" type="body"/>
          </p:nvPr>
        </p:nvSpPr>
        <p:spPr>
          <a:xfrm>
            <a:off x="1143000" y="2701527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/>
            </a:lvl1pPr>
            <a:lvl2pPr indent="-228600" lvl="1" marL="91440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/>
            </a:lvl2pPr>
            <a:lvl3pPr indent="-228600" lvl="2" marL="137160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/>
            </a:lvl3pPr>
            <a:lvl4pPr indent="-228600" lvl="3" marL="182880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/>
            </a:lvl4pPr>
            <a:lvl5pPr indent="-228600" lvl="4" marL="228600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7" name="Google Shape;57;p33"/>
          <p:cNvSpPr txBox="1"/>
          <p:nvPr>
            <p:ph idx="12" type="sldNum"/>
          </p:nvPr>
        </p:nvSpPr>
        <p:spPr>
          <a:xfrm>
            <a:off x="8295347" y="4801228"/>
            <a:ext cx="2199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1"/>
          <p:cNvSpPr txBox="1"/>
          <p:nvPr>
            <p:ph type="title"/>
          </p:nvPr>
        </p:nvSpPr>
        <p:spPr>
          <a:xfrm>
            <a:off x="1143000" y="841771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4" name="Google Shape;64;p21"/>
          <p:cNvSpPr txBox="1"/>
          <p:nvPr>
            <p:ph idx="1" type="body"/>
          </p:nvPr>
        </p:nvSpPr>
        <p:spPr>
          <a:xfrm>
            <a:off x="1143000" y="2701527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/>
            </a:lvl1pPr>
            <a:lvl2pPr indent="-228600" lvl="1" marL="91440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/>
            </a:lvl2pPr>
            <a:lvl3pPr indent="-228600" lvl="2" marL="137160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/>
            </a:lvl3pPr>
            <a:lvl4pPr indent="-228600" lvl="3" marL="182880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/>
            </a:lvl4pPr>
            <a:lvl5pPr indent="-228600" lvl="4" marL="228600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21"/>
          <p:cNvSpPr txBox="1"/>
          <p:nvPr>
            <p:ph idx="12" type="sldNum"/>
          </p:nvPr>
        </p:nvSpPr>
        <p:spPr>
          <a:xfrm>
            <a:off x="8295347" y="4801228"/>
            <a:ext cx="2199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4"/>
          <p:cNvSpPr txBox="1"/>
          <p:nvPr>
            <p:ph type="title"/>
          </p:nvPr>
        </p:nvSpPr>
        <p:spPr>
          <a:xfrm>
            <a:off x="628650" y="27384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8" name="Google Shape;68;p3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34"/>
          <p:cNvSpPr txBox="1"/>
          <p:nvPr>
            <p:ph idx="12" type="sldNum"/>
          </p:nvPr>
        </p:nvSpPr>
        <p:spPr>
          <a:xfrm>
            <a:off x="8295347" y="4801228"/>
            <a:ext cx="2199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>
  <p:cSld name="Заголовок раздела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5"/>
          <p:cNvSpPr txBox="1"/>
          <p:nvPr>
            <p:ph type="title"/>
          </p:nvPr>
        </p:nvSpPr>
        <p:spPr>
          <a:xfrm>
            <a:off x="623887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72" name="Google Shape;72;p35"/>
          <p:cNvSpPr txBox="1"/>
          <p:nvPr>
            <p:ph idx="1" type="body"/>
          </p:nvPr>
        </p:nvSpPr>
        <p:spPr>
          <a:xfrm>
            <a:off x="623887" y="3442098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>
                <a:solidFill>
                  <a:srgbClr val="888888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35"/>
          <p:cNvSpPr txBox="1"/>
          <p:nvPr>
            <p:ph idx="12" type="sldNum"/>
          </p:nvPr>
        </p:nvSpPr>
        <p:spPr>
          <a:xfrm>
            <a:off x="8295347" y="4801228"/>
            <a:ext cx="2199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>
  <p:cSld name="Два объекта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6"/>
          <p:cNvSpPr txBox="1"/>
          <p:nvPr>
            <p:ph type="title"/>
          </p:nvPr>
        </p:nvSpPr>
        <p:spPr>
          <a:xfrm>
            <a:off x="628650" y="27384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76" name="Google Shape;76;p36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6"/>
          <p:cNvSpPr txBox="1"/>
          <p:nvPr>
            <p:ph idx="12" type="sldNum"/>
          </p:nvPr>
        </p:nvSpPr>
        <p:spPr>
          <a:xfrm>
            <a:off x="8295347" y="4801228"/>
            <a:ext cx="2199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>
  <p:cSld name="Сравнение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7"/>
          <p:cNvSpPr txBox="1"/>
          <p:nvPr>
            <p:ph type="title"/>
          </p:nvPr>
        </p:nvSpPr>
        <p:spPr>
          <a:xfrm>
            <a:off x="629841" y="27384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80" name="Google Shape;80;p37"/>
          <p:cNvSpPr txBox="1"/>
          <p:nvPr>
            <p:ph idx="1" type="body"/>
          </p:nvPr>
        </p:nvSpPr>
        <p:spPr>
          <a:xfrm>
            <a:off x="629841" y="1260871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1"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1" sz="1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1" sz="1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1" sz="1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1" sz="18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7"/>
          <p:cNvSpPr txBox="1"/>
          <p:nvPr>
            <p:ph idx="2" type="body"/>
          </p:nvPr>
        </p:nvSpPr>
        <p:spPr>
          <a:xfrm>
            <a:off x="4629149" y="1260871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37"/>
          <p:cNvSpPr txBox="1"/>
          <p:nvPr>
            <p:ph idx="12" type="sldNum"/>
          </p:nvPr>
        </p:nvSpPr>
        <p:spPr>
          <a:xfrm>
            <a:off x="8295347" y="4801228"/>
            <a:ext cx="2199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>
  <p:cSld name="Только заголовок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8"/>
          <p:cNvSpPr txBox="1"/>
          <p:nvPr>
            <p:ph type="title"/>
          </p:nvPr>
        </p:nvSpPr>
        <p:spPr>
          <a:xfrm>
            <a:off x="628650" y="27384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85" name="Google Shape;85;p38"/>
          <p:cNvSpPr txBox="1"/>
          <p:nvPr>
            <p:ph idx="12" type="sldNum"/>
          </p:nvPr>
        </p:nvSpPr>
        <p:spPr>
          <a:xfrm>
            <a:off x="8295347" y="4801228"/>
            <a:ext cx="2199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9"/>
          <p:cNvSpPr txBox="1"/>
          <p:nvPr>
            <p:ph idx="12" type="sldNum"/>
          </p:nvPr>
        </p:nvSpPr>
        <p:spPr>
          <a:xfrm>
            <a:off x="8295347" y="4801228"/>
            <a:ext cx="2199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>
  <p:cSld name="Объект с подписью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0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90" name="Google Shape;90;p40"/>
          <p:cNvSpPr txBox="1"/>
          <p:nvPr>
            <p:ph idx="1" type="body"/>
          </p:nvPr>
        </p:nvSpPr>
        <p:spPr>
          <a:xfrm>
            <a:off x="3887391" y="740568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2400"/>
            </a:lvl1pPr>
            <a:lvl2pPr indent="-381000" lvl="1" marL="914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2400"/>
            </a:lvl2pPr>
            <a:lvl3pPr indent="-381000" lvl="2" marL="1371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2400"/>
            </a:lvl3pPr>
            <a:lvl4pPr indent="-381000" lvl="3" marL="1828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2400"/>
            </a:lvl4pPr>
            <a:lvl5pPr indent="-381000" lvl="4" marL="22860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2400"/>
            </a:lvl5pPr>
            <a:lvl6pPr indent="-342900" lvl="5" marL="2743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40"/>
          <p:cNvSpPr txBox="1"/>
          <p:nvPr>
            <p:ph idx="2" type="body"/>
          </p:nvPr>
        </p:nvSpPr>
        <p:spPr>
          <a:xfrm>
            <a:off x="629840" y="1543049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40"/>
          <p:cNvSpPr txBox="1"/>
          <p:nvPr>
            <p:ph idx="12" type="sldNum"/>
          </p:nvPr>
        </p:nvSpPr>
        <p:spPr>
          <a:xfrm>
            <a:off x="8295347" y="4801228"/>
            <a:ext cx="2199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>
  <p:cSld name="Рисунок с подписью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1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95" name="Google Shape;95;p41"/>
          <p:cNvSpPr/>
          <p:nvPr>
            <p:ph idx="2" type="pic"/>
          </p:nvPr>
        </p:nvSpPr>
        <p:spPr>
          <a:xfrm>
            <a:off x="3887391" y="740568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41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41"/>
          <p:cNvSpPr txBox="1"/>
          <p:nvPr>
            <p:ph idx="12" type="sldNum"/>
          </p:nvPr>
        </p:nvSpPr>
        <p:spPr>
          <a:xfrm>
            <a:off x="8295347" y="4801228"/>
            <a:ext cx="2199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">
  <p:cSld name="TITLE_AND_BODY 2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2"/>
          <p:cNvSpPr txBox="1"/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00" name="Google Shape;100;p42"/>
          <p:cNvSpPr txBox="1"/>
          <p:nvPr>
            <p:ph idx="1" type="body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42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900">
              <a:solidFill>
                <a:srgbClr val="888888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2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2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2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2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2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/>
          <p:nvPr>
            <p:ph type="title"/>
          </p:nvPr>
        </p:nvSpPr>
        <p:spPr>
          <a:xfrm>
            <a:off x="628650" y="27384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2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6195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1950" lvl="3" marL="1828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61950" lvl="4" marL="2286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61950" lvl="5" marL="2743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61950" lvl="6" marL="3200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61950" lvl="7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1950" lvl="8" marL="4114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20"/>
          <p:cNvSpPr txBox="1"/>
          <p:nvPr>
            <p:ph idx="12" type="sldNum"/>
          </p:nvPr>
        </p:nvSpPr>
        <p:spPr>
          <a:xfrm>
            <a:off x="8295347" y="4801228"/>
            <a:ext cx="2199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jpg"/><Relationship Id="rId4" Type="http://schemas.openxmlformats.org/officeDocument/2006/relationships/image" Target="../media/image30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Relationship Id="rId4" Type="http://schemas.openxmlformats.org/officeDocument/2006/relationships/image" Target="../media/image31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g"/><Relationship Id="rId4" Type="http://schemas.openxmlformats.org/officeDocument/2006/relationships/hyperlink" Target="https://mvnrepository.com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Relationship Id="rId4" Type="http://schemas.openxmlformats.org/officeDocument/2006/relationships/hyperlink" Target="https://www.sharelane.com/cgi-bin/register.py" TargetMode="External"/><Relationship Id="rId5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g"/><Relationship Id="rId4" Type="http://schemas.openxmlformats.org/officeDocument/2006/relationships/hyperlink" Target="https://chromedriver.chromium.org/downloads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11.png"/><Relationship Id="rId6" Type="http://schemas.openxmlformats.org/officeDocument/2006/relationships/image" Target="../media/image24.png"/><Relationship Id="rId7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11.png"/><Relationship Id="rId6" Type="http://schemas.openxmlformats.org/officeDocument/2006/relationships/image" Target="../media/image24.png"/><Relationship Id="rId7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jp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11.png"/><Relationship Id="rId6" Type="http://schemas.openxmlformats.org/officeDocument/2006/relationships/image" Target="../media/image24.png"/><Relationship Id="rId7" Type="http://schemas.openxmlformats.org/officeDocument/2006/relationships/image" Target="../media/image6.png"/><Relationship Id="rId8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11.png"/><Relationship Id="rId6" Type="http://schemas.openxmlformats.org/officeDocument/2006/relationships/image" Target="../media/image24.png"/><Relationship Id="rId7" Type="http://schemas.openxmlformats.org/officeDocument/2006/relationships/image" Target="../media/image6.png"/><Relationship Id="rId8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11.png"/><Relationship Id="rId6" Type="http://schemas.openxmlformats.org/officeDocument/2006/relationships/image" Target="../media/image24.png"/><Relationship Id="rId7" Type="http://schemas.openxmlformats.org/officeDocument/2006/relationships/image" Target="../media/image6.png"/><Relationship Id="rId8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11.png"/><Relationship Id="rId6" Type="http://schemas.openxmlformats.org/officeDocument/2006/relationships/image" Target="../media/image24.png"/><Relationship Id="rId7" Type="http://schemas.openxmlformats.org/officeDocument/2006/relationships/image" Target="../media/image6.png"/><Relationship Id="rId8" Type="http://schemas.openxmlformats.org/officeDocument/2006/relationships/image" Target="../media/image2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Relationship Id="rId5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32" id="106" name="Google Shape;10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05"/>
            <a:ext cx="9143999" cy="514028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"/>
          <p:cNvSpPr txBox="1"/>
          <p:nvPr/>
        </p:nvSpPr>
        <p:spPr>
          <a:xfrm>
            <a:off x="574650" y="1867198"/>
            <a:ext cx="37563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fortaa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Введение в автоматизацию тестирования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Рисунок 33" id="108" name="Google Shape;10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5735" y="1605"/>
            <a:ext cx="465826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34" id="109" name="Google Shape;109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818" y="1"/>
            <a:ext cx="1084422" cy="1374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4" id="251" name="Google Shape;25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519" y="0"/>
            <a:ext cx="841248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0"/>
          <p:cNvSpPr txBox="1"/>
          <p:nvPr>
            <p:ph idx="4294967295" type="sldNum"/>
          </p:nvPr>
        </p:nvSpPr>
        <p:spPr>
          <a:xfrm>
            <a:off x="271708" y="384810"/>
            <a:ext cx="1749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None/>
            </a:pPr>
            <a:fld id="{00000000-1234-1234-1234-123412341234}" type="slidenum">
              <a:rPr lang="en-US" sz="1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/>
          </a:p>
        </p:txBody>
      </p:sp>
      <p:grpSp>
        <p:nvGrpSpPr>
          <p:cNvPr id="253" name="Google Shape;253;p10"/>
          <p:cNvGrpSpPr/>
          <p:nvPr/>
        </p:nvGrpSpPr>
        <p:grpSpPr>
          <a:xfrm>
            <a:off x="274005" y="700087"/>
            <a:ext cx="180300" cy="4068812"/>
            <a:chOff x="0" y="0"/>
            <a:chExt cx="180300" cy="4068812"/>
          </a:xfrm>
        </p:grpSpPr>
        <p:sp>
          <p:nvSpPr>
            <p:cNvPr id="254" name="Google Shape;254;p10"/>
            <p:cNvSpPr txBox="1"/>
            <p:nvPr/>
          </p:nvSpPr>
          <p:spPr>
            <a:xfrm rot="-5400000">
              <a:off x="-603900" y="1794218"/>
              <a:ext cx="1388100" cy="18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Montserrat"/>
                <a:buNone/>
              </a:pPr>
              <a:r>
                <a:rPr b="0" i="0" lang="en-US" sz="6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teachmeskills.by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5" name="Google Shape;255;p10"/>
            <p:cNvCxnSpPr/>
            <p:nvPr/>
          </p:nvCxnSpPr>
          <p:spPr>
            <a:xfrm>
              <a:off x="93344" y="2436812"/>
              <a:ext cx="0" cy="1632000"/>
            </a:xfrm>
            <a:prstGeom prst="straightConnector1">
              <a:avLst/>
            </a:prstGeom>
            <a:noFill/>
            <a:ln cap="flat" cmpd="sng" w="9525">
              <a:solidFill>
                <a:srgbClr val="E3E4E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6" name="Google Shape;256;p10"/>
            <p:cNvCxnSpPr/>
            <p:nvPr/>
          </p:nvCxnSpPr>
          <p:spPr>
            <a:xfrm>
              <a:off x="93344" y="0"/>
              <a:ext cx="0" cy="1363800"/>
            </a:xfrm>
            <a:prstGeom prst="straightConnector1">
              <a:avLst/>
            </a:prstGeom>
            <a:noFill/>
            <a:ln cap="flat" cmpd="sng" w="9525">
              <a:solidFill>
                <a:srgbClr val="E3E4E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57" name="Google Shape;257;p10"/>
          <p:cNvSpPr txBox="1"/>
          <p:nvPr>
            <p:ph type="title"/>
          </p:nvPr>
        </p:nvSpPr>
        <p:spPr>
          <a:xfrm>
            <a:off x="1154825" y="143276"/>
            <a:ext cx="57642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b="1" lang="en-US" sz="2800">
                <a:latin typeface="Montserrat"/>
                <a:ea typeface="Montserrat"/>
                <a:cs typeface="Montserrat"/>
                <a:sym typeface="Montserrat"/>
              </a:rPr>
              <a:t>Создание проекта</a:t>
            </a:r>
            <a:endParaRPr/>
          </a:p>
        </p:txBody>
      </p:sp>
      <p:pic>
        <p:nvPicPr>
          <p:cNvPr id="258" name="Google Shape;25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55625" y="1281025"/>
            <a:ext cx="6646900" cy="364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4" id="263" name="Google Shape;26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519" y="0"/>
            <a:ext cx="841248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1"/>
          <p:cNvSpPr txBox="1"/>
          <p:nvPr>
            <p:ph idx="4294967295" type="sldNum"/>
          </p:nvPr>
        </p:nvSpPr>
        <p:spPr>
          <a:xfrm>
            <a:off x="271708" y="384810"/>
            <a:ext cx="1749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None/>
            </a:pPr>
            <a:fld id="{00000000-1234-1234-1234-123412341234}" type="slidenum">
              <a:rPr lang="en-US" sz="1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/>
          </a:p>
        </p:txBody>
      </p:sp>
      <p:grpSp>
        <p:nvGrpSpPr>
          <p:cNvPr id="265" name="Google Shape;265;p11"/>
          <p:cNvGrpSpPr/>
          <p:nvPr/>
        </p:nvGrpSpPr>
        <p:grpSpPr>
          <a:xfrm>
            <a:off x="274005" y="700087"/>
            <a:ext cx="180300" cy="4068812"/>
            <a:chOff x="0" y="0"/>
            <a:chExt cx="180300" cy="4068812"/>
          </a:xfrm>
        </p:grpSpPr>
        <p:sp>
          <p:nvSpPr>
            <p:cNvPr id="266" name="Google Shape;266;p11"/>
            <p:cNvSpPr txBox="1"/>
            <p:nvPr/>
          </p:nvSpPr>
          <p:spPr>
            <a:xfrm rot="-5400000">
              <a:off x="-603900" y="1794218"/>
              <a:ext cx="1388100" cy="18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Montserrat"/>
                <a:buNone/>
              </a:pPr>
              <a:r>
                <a:rPr b="0" i="0" lang="en-US" sz="6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teachmeskills.by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7" name="Google Shape;267;p11"/>
            <p:cNvCxnSpPr/>
            <p:nvPr/>
          </p:nvCxnSpPr>
          <p:spPr>
            <a:xfrm>
              <a:off x="93344" y="2436812"/>
              <a:ext cx="0" cy="1632000"/>
            </a:xfrm>
            <a:prstGeom prst="straightConnector1">
              <a:avLst/>
            </a:prstGeom>
            <a:noFill/>
            <a:ln cap="flat" cmpd="sng" w="9525">
              <a:solidFill>
                <a:srgbClr val="E3E4E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8" name="Google Shape;268;p11"/>
            <p:cNvCxnSpPr/>
            <p:nvPr/>
          </p:nvCxnSpPr>
          <p:spPr>
            <a:xfrm>
              <a:off x="93344" y="0"/>
              <a:ext cx="0" cy="1363800"/>
            </a:xfrm>
            <a:prstGeom prst="straightConnector1">
              <a:avLst/>
            </a:prstGeom>
            <a:noFill/>
            <a:ln cap="flat" cmpd="sng" w="9525">
              <a:solidFill>
                <a:srgbClr val="E3E4E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69" name="Google Shape;269;p11"/>
          <p:cNvSpPr txBox="1"/>
          <p:nvPr>
            <p:ph type="title"/>
          </p:nvPr>
        </p:nvSpPr>
        <p:spPr>
          <a:xfrm>
            <a:off x="1154825" y="143276"/>
            <a:ext cx="57642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b="1" lang="en-US" sz="2800">
                <a:latin typeface="Montserrat"/>
                <a:ea typeface="Montserrat"/>
                <a:cs typeface="Montserrat"/>
                <a:sym typeface="Montserrat"/>
              </a:rPr>
              <a:t>Подключение maven</a:t>
            </a:r>
            <a:endParaRPr/>
          </a:p>
        </p:txBody>
      </p:sp>
      <p:pic>
        <p:nvPicPr>
          <p:cNvPr id="270" name="Google Shape;27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3475" y="985174"/>
            <a:ext cx="7557301" cy="388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4" id="275" name="Google Shape;27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519" y="0"/>
            <a:ext cx="841248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2"/>
          <p:cNvSpPr txBox="1"/>
          <p:nvPr>
            <p:ph idx="4294967295" type="sldNum"/>
          </p:nvPr>
        </p:nvSpPr>
        <p:spPr>
          <a:xfrm>
            <a:off x="271708" y="384810"/>
            <a:ext cx="1749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None/>
            </a:pPr>
            <a:fld id="{00000000-1234-1234-1234-123412341234}" type="slidenum">
              <a:rPr lang="en-US" sz="1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/>
          </a:p>
        </p:txBody>
      </p:sp>
      <p:grpSp>
        <p:nvGrpSpPr>
          <p:cNvPr id="277" name="Google Shape;277;p12"/>
          <p:cNvGrpSpPr/>
          <p:nvPr/>
        </p:nvGrpSpPr>
        <p:grpSpPr>
          <a:xfrm>
            <a:off x="274005" y="700087"/>
            <a:ext cx="180300" cy="4068812"/>
            <a:chOff x="0" y="0"/>
            <a:chExt cx="180300" cy="4068812"/>
          </a:xfrm>
        </p:grpSpPr>
        <p:sp>
          <p:nvSpPr>
            <p:cNvPr id="278" name="Google Shape;278;p12"/>
            <p:cNvSpPr txBox="1"/>
            <p:nvPr/>
          </p:nvSpPr>
          <p:spPr>
            <a:xfrm rot="-5400000">
              <a:off x="-603900" y="1794218"/>
              <a:ext cx="1388100" cy="18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Montserrat"/>
                <a:buNone/>
              </a:pPr>
              <a:r>
                <a:rPr b="0" i="0" lang="en-US" sz="6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teachmeskills.by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9" name="Google Shape;279;p12"/>
            <p:cNvCxnSpPr/>
            <p:nvPr/>
          </p:nvCxnSpPr>
          <p:spPr>
            <a:xfrm>
              <a:off x="93344" y="2436812"/>
              <a:ext cx="0" cy="1632000"/>
            </a:xfrm>
            <a:prstGeom prst="straightConnector1">
              <a:avLst/>
            </a:prstGeom>
            <a:noFill/>
            <a:ln cap="flat" cmpd="sng" w="9525">
              <a:solidFill>
                <a:srgbClr val="E3E4E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0" name="Google Shape;280;p12"/>
            <p:cNvCxnSpPr/>
            <p:nvPr/>
          </p:nvCxnSpPr>
          <p:spPr>
            <a:xfrm>
              <a:off x="93344" y="0"/>
              <a:ext cx="0" cy="1363800"/>
            </a:xfrm>
            <a:prstGeom prst="straightConnector1">
              <a:avLst/>
            </a:prstGeom>
            <a:noFill/>
            <a:ln cap="flat" cmpd="sng" w="9525">
              <a:solidFill>
                <a:srgbClr val="E3E4E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81" name="Google Shape;281;p12"/>
          <p:cNvSpPr txBox="1"/>
          <p:nvPr>
            <p:ph type="title"/>
          </p:nvPr>
        </p:nvSpPr>
        <p:spPr>
          <a:xfrm>
            <a:off x="1154825" y="143276"/>
            <a:ext cx="57642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b="1" lang="en-US" sz="2800">
                <a:latin typeface="Montserrat"/>
                <a:ea typeface="Montserrat"/>
                <a:cs typeface="Montserrat"/>
                <a:sym typeface="Montserrat"/>
              </a:rPr>
              <a:t>Добавление зависимостей</a:t>
            </a:r>
            <a:endParaRPr/>
          </a:p>
        </p:txBody>
      </p:sp>
      <p:sp>
        <p:nvSpPr>
          <p:cNvPr id="282" name="Google Shape;282;p12"/>
          <p:cNvSpPr txBox="1"/>
          <p:nvPr/>
        </p:nvSpPr>
        <p:spPr>
          <a:xfrm>
            <a:off x="1154825" y="1085650"/>
            <a:ext cx="4255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Сайт: </a:t>
            </a:r>
            <a:r>
              <a:rPr b="0" i="0" lang="en-US" sz="1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https://mvnrepository.com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Библиотеки: testng, selenium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2"/>
          <p:cNvSpPr txBox="1"/>
          <p:nvPr/>
        </p:nvSpPr>
        <p:spPr>
          <a:xfrm>
            <a:off x="2278100" y="1922125"/>
            <a:ext cx="6531600" cy="28014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&lt;dependencies&gt;</a:t>
            </a:r>
            <a:endParaRPr b="0" i="0" sz="1000" u="none" cap="none" strike="noStrike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0" i="0" lang="en-US" sz="1000" u="none" cap="none" strike="noStrike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&lt;!-- https://mvnrepository.com/artifact/org.testng/testng --&gt;</a:t>
            </a:r>
            <a:endParaRPr b="0" i="0" sz="1000" u="none" cap="none" strike="noStrike">
              <a:solidFill>
                <a:srgbClr val="808080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0" i="0" lang="en-US" sz="1000" u="none" cap="none" strike="noStrike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&lt;dependency&gt;</a:t>
            </a:r>
            <a:endParaRPr b="0" i="0" sz="1000" u="none" cap="none" strike="noStrike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&lt;groupId&gt;</a:t>
            </a:r>
            <a:r>
              <a:rPr b="0" i="0" lang="en-US" sz="1000" u="none" cap="none" strike="noStrike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org.testng</a:t>
            </a:r>
            <a:r>
              <a:rPr b="0" i="0" lang="en-US" sz="1000" u="none" cap="none" strike="noStrike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&lt;/groupId&gt;</a:t>
            </a:r>
            <a:endParaRPr b="0" i="0" sz="1000" u="none" cap="none" strike="noStrike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&lt;artifactId&gt;</a:t>
            </a:r>
            <a:r>
              <a:rPr b="0" i="0" lang="en-US" sz="1000" u="none" cap="none" strike="noStrike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testng</a:t>
            </a:r>
            <a:r>
              <a:rPr b="0" i="0" lang="en-US" sz="1000" u="none" cap="none" strike="noStrike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&lt;/artifactId&gt;</a:t>
            </a:r>
            <a:endParaRPr b="0" i="0" sz="1000" u="none" cap="none" strike="noStrike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&lt;version&gt;</a:t>
            </a:r>
            <a:r>
              <a:rPr b="0" i="0" lang="en-US" sz="1000" u="none" cap="none" strike="noStrike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7.1.0</a:t>
            </a:r>
            <a:r>
              <a:rPr b="0" i="0" lang="en-US" sz="1000" u="none" cap="none" strike="noStrike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&lt;/version&gt;</a:t>
            </a:r>
            <a:endParaRPr b="0" i="0" sz="1000" u="none" cap="none" strike="noStrike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&lt;scope&gt;</a:t>
            </a:r>
            <a:r>
              <a:rPr b="0" i="0" lang="en-US" sz="1000" u="none" cap="none" strike="noStrike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test</a:t>
            </a:r>
            <a:r>
              <a:rPr b="0" i="0" lang="en-US" sz="1000" u="none" cap="none" strike="noStrike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&lt;/scope&gt;</a:t>
            </a:r>
            <a:endParaRPr b="0" i="0" sz="1000" u="none" cap="none" strike="noStrike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&lt;/dependency&gt;</a:t>
            </a:r>
            <a:endParaRPr b="0" i="0" sz="1000" u="none" cap="none" strike="noStrike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0" i="0" lang="en-US" sz="1000" u="none" cap="none" strike="noStrike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&lt;!-- https://mvnrepository.com/artifact/org.seleniumhq.selenium/selenium-java --&gt;</a:t>
            </a:r>
            <a:endParaRPr b="0" i="0" sz="1000" u="none" cap="none" strike="noStrike">
              <a:solidFill>
                <a:srgbClr val="808080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0" i="0" lang="en-US" sz="1000" u="none" cap="none" strike="noStrike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&lt;dependency&gt;</a:t>
            </a:r>
            <a:endParaRPr b="0" i="0" sz="1000" u="none" cap="none" strike="noStrike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&lt;groupId&gt;</a:t>
            </a:r>
            <a:r>
              <a:rPr b="0" i="0" lang="en-US" sz="1000" u="none" cap="none" strike="noStrike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org.seleniumhq.selenium</a:t>
            </a:r>
            <a:r>
              <a:rPr b="0" i="0" lang="en-US" sz="1000" u="none" cap="none" strike="noStrike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&lt;/groupId&gt;</a:t>
            </a:r>
            <a:endParaRPr b="0" i="0" sz="1000" u="none" cap="none" strike="noStrike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&lt;artifactId&gt;</a:t>
            </a:r>
            <a:r>
              <a:rPr b="0" i="0" lang="en-US" sz="1000" u="none" cap="none" strike="noStrike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selenium-java</a:t>
            </a:r>
            <a:r>
              <a:rPr b="0" i="0" lang="en-US" sz="1000" u="none" cap="none" strike="noStrike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&lt;/artifactId&gt;</a:t>
            </a:r>
            <a:endParaRPr b="0" i="0" sz="1000" u="none" cap="none" strike="noStrike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&lt;version&gt;</a:t>
            </a:r>
            <a:r>
              <a:rPr b="0" i="0" lang="en-US" sz="1000" u="none" cap="none" strike="noStrike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3.141.59</a:t>
            </a:r>
            <a:r>
              <a:rPr b="0" i="0" lang="en-US" sz="1000" u="none" cap="none" strike="noStrike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&lt;/version&gt;</a:t>
            </a:r>
            <a:endParaRPr b="0" i="0" sz="1000" u="none" cap="none" strike="noStrike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&lt;/dependency&gt;</a:t>
            </a:r>
            <a:endParaRPr b="0" i="0" sz="1000" u="none" cap="none" strike="noStrike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b="0" i="0" sz="1000" u="none" cap="none" strike="noStrike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&lt;/dependencies&gt;</a:t>
            </a:r>
            <a:endParaRPr b="0" i="0" sz="1000" u="none" cap="none" strike="noStrike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4" id="288" name="Google Shape;28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519" y="0"/>
            <a:ext cx="841248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3"/>
          <p:cNvSpPr txBox="1"/>
          <p:nvPr>
            <p:ph idx="4294967295" type="sldNum"/>
          </p:nvPr>
        </p:nvSpPr>
        <p:spPr>
          <a:xfrm>
            <a:off x="271708" y="384810"/>
            <a:ext cx="1749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None/>
            </a:pPr>
            <a:fld id="{00000000-1234-1234-1234-123412341234}" type="slidenum">
              <a:rPr lang="en-US" sz="1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/>
          </a:p>
        </p:txBody>
      </p:sp>
      <p:grpSp>
        <p:nvGrpSpPr>
          <p:cNvPr id="290" name="Google Shape;290;p13"/>
          <p:cNvGrpSpPr/>
          <p:nvPr/>
        </p:nvGrpSpPr>
        <p:grpSpPr>
          <a:xfrm>
            <a:off x="274005" y="700087"/>
            <a:ext cx="180300" cy="4068812"/>
            <a:chOff x="0" y="0"/>
            <a:chExt cx="180300" cy="4068812"/>
          </a:xfrm>
        </p:grpSpPr>
        <p:sp>
          <p:nvSpPr>
            <p:cNvPr id="291" name="Google Shape;291;p13"/>
            <p:cNvSpPr txBox="1"/>
            <p:nvPr/>
          </p:nvSpPr>
          <p:spPr>
            <a:xfrm rot="-5400000">
              <a:off x="-603900" y="1794218"/>
              <a:ext cx="1388100" cy="18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Montserrat"/>
                <a:buNone/>
              </a:pPr>
              <a:r>
                <a:rPr b="0" i="0" lang="en-US" sz="6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teachmeskills.by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2" name="Google Shape;292;p13"/>
            <p:cNvCxnSpPr/>
            <p:nvPr/>
          </p:nvCxnSpPr>
          <p:spPr>
            <a:xfrm>
              <a:off x="93344" y="2436812"/>
              <a:ext cx="0" cy="1632000"/>
            </a:xfrm>
            <a:prstGeom prst="straightConnector1">
              <a:avLst/>
            </a:prstGeom>
            <a:noFill/>
            <a:ln cap="flat" cmpd="sng" w="9525">
              <a:solidFill>
                <a:srgbClr val="E3E4E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3" name="Google Shape;293;p13"/>
            <p:cNvCxnSpPr/>
            <p:nvPr/>
          </p:nvCxnSpPr>
          <p:spPr>
            <a:xfrm>
              <a:off x="93344" y="0"/>
              <a:ext cx="0" cy="1363800"/>
            </a:xfrm>
            <a:prstGeom prst="straightConnector1">
              <a:avLst/>
            </a:prstGeom>
            <a:noFill/>
            <a:ln cap="flat" cmpd="sng" w="9525">
              <a:solidFill>
                <a:srgbClr val="E3E4E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94" name="Google Shape;294;p13"/>
          <p:cNvSpPr txBox="1"/>
          <p:nvPr>
            <p:ph type="title"/>
          </p:nvPr>
        </p:nvSpPr>
        <p:spPr>
          <a:xfrm>
            <a:off x="1154825" y="143276"/>
            <a:ext cx="57642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b="1" lang="en-US" sz="2800">
                <a:latin typeface="Montserrat"/>
                <a:ea typeface="Montserrat"/>
                <a:cs typeface="Montserrat"/>
                <a:sym typeface="Montserrat"/>
              </a:rPr>
              <a:t>Задание #1</a:t>
            </a:r>
            <a:endParaRPr/>
          </a:p>
        </p:txBody>
      </p:sp>
      <p:sp>
        <p:nvSpPr>
          <p:cNvPr id="295" name="Google Shape;295;p13"/>
          <p:cNvSpPr txBox="1"/>
          <p:nvPr/>
        </p:nvSpPr>
        <p:spPr>
          <a:xfrm>
            <a:off x="1154825" y="1085650"/>
            <a:ext cx="49854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Написать все необходимые тесты для страницы введения Zip Code </a:t>
            </a:r>
            <a:r>
              <a:rPr b="0" i="0" lang="en-US" sz="1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https://www.sharelane.com/cgi-bin/register.py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19250" y="2517929"/>
            <a:ext cx="5326774" cy="213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4" id="301" name="Google Shape;30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519" y="0"/>
            <a:ext cx="841248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4"/>
          <p:cNvSpPr txBox="1"/>
          <p:nvPr>
            <p:ph idx="4294967295" type="sldNum"/>
          </p:nvPr>
        </p:nvSpPr>
        <p:spPr>
          <a:xfrm>
            <a:off x="271708" y="384810"/>
            <a:ext cx="1749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None/>
            </a:pPr>
            <a:fld id="{00000000-1234-1234-1234-123412341234}" type="slidenum">
              <a:rPr lang="en-US" sz="1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/>
          </a:p>
        </p:txBody>
      </p:sp>
      <p:grpSp>
        <p:nvGrpSpPr>
          <p:cNvPr id="303" name="Google Shape;303;p14"/>
          <p:cNvGrpSpPr/>
          <p:nvPr/>
        </p:nvGrpSpPr>
        <p:grpSpPr>
          <a:xfrm>
            <a:off x="274005" y="700087"/>
            <a:ext cx="180300" cy="4068812"/>
            <a:chOff x="0" y="0"/>
            <a:chExt cx="180300" cy="4068812"/>
          </a:xfrm>
        </p:grpSpPr>
        <p:sp>
          <p:nvSpPr>
            <p:cNvPr id="304" name="Google Shape;304;p14"/>
            <p:cNvSpPr txBox="1"/>
            <p:nvPr/>
          </p:nvSpPr>
          <p:spPr>
            <a:xfrm rot="-5400000">
              <a:off x="-603900" y="1794218"/>
              <a:ext cx="1388100" cy="18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Montserrat"/>
                <a:buNone/>
              </a:pPr>
              <a:r>
                <a:rPr b="0" i="0" lang="en-US" sz="6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teachmeskills.by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5" name="Google Shape;305;p14"/>
            <p:cNvCxnSpPr/>
            <p:nvPr/>
          </p:nvCxnSpPr>
          <p:spPr>
            <a:xfrm>
              <a:off x="93344" y="2436812"/>
              <a:ext cx="0" cy="1632000"/>
            </a:xfrm>
            <a:prstGeom prst="straightConnector1">
              <a:avLst/>
            </a:prstGeom>
            <a:noFill/>
            <a:ln cap="flat" cmpd="sng" w="9525">
              <a:solidFill>
                <a:srgbClr val="E3E4E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6" name="Google Shape;306;p14"/>
            <p:cNvCxnSpPr/>
            <p:nvPr/>
          </p:nvCxnSpPr>
          <p:spPr>
            <a:xfrm>
              <a:off x="93344" y="0"/>
              <a:ext cx="0" cy="1363800"/>
            </a:xfrm>
            <a:prstGeom prst="straightConnector1">
              <a:avLst/>
            </a:prstGeom>
            <a:noFill/>
            <a:ln cap="flat" cmpd="sng" w="9525">
              <a:solidFill>
                <a:srgbClr val="E3E4E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07" name="Google Shape;307;p14"/>
          <p:cNvSpPr txBox="1"/>
          <p:nvPr>
            <p:ph type="title"/>
          </p:nvPr>
        </p:nvSpPr>
        <p:spPr>
          <a:xfrm>
            <a:off x="1154825" y="143276"/>
            <a:ext cx="57642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b="1" lang="en-US" sz="2800">
                <a:latin typeface="Montserrat"/>
                <a:ea typeface="Montserrat"/>
                <a:cs typeface="Montserrat"/>
                <a:sym typeface="Montserrat"/>
              </a:rPr>
              <a:t>Chromedriver</a:t>
            </a:r>
            <a:endParaRPr/>
          </a:p>
        </p:txBody>
      </p:sp>
      <p:sp>
        <p:nvSpPr>
          <p:cNvPr id="308" name="Google Shape;308;p14"/>
          <p:cNvSpPr txBox="1"/>
          <p:nvPr/>
        </p:nvSpPr>
        <p:spPr>
          <a:xfrm>
            <a:off x="1154825" y="1085650"/>
            <a:ext cx="7491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WebDriver - инструмент, позволяющий управлять браузером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Реализация для браузера Chrome: chromedriver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Загружается со страницы </a:t>
            </a:r>
            <a:r>
              <a:rPr b="0" i="0" lang="en-US" sz="1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https://chromedriver.chromium.org/downloads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Рекомендуемая папка для хранения в каждом проекте: src/test/resources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Для работы необходимо установить следующую системную переменную: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4"/>
          <p:cNvSpPr txBox="1"/>
          <p:nvPr/>
        </p:nvSpPr>
        <p:spPr>
          <a:xfrm>
            <a:off x="1434063" y="2844125"/>
            <a:ext cx="7007400" cy="3387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System.</a:t>
            </a:r>
            <a:r>
              <a:rPr b="0" i="1" lang="en-US" sz="1000" u="none" cap="none" strike="noStrike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setProperty</a:t>
            </a:r>
            <a:r>
              <a:rPr b="0" i="0" lang="en-US" sz="1000" u="none" cap="none" strike="noStrike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US" sz="1000" u="none" cap="none" strike="noStrike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"webdriver.chrome.driver"</a:t>
            </a:r>
            <a:r>
              <a:rPr b="0" i="0" lang="en-US" sz="1000" u="none" cap="none" strike="noStrike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n-US" sz="1000" u="none" cap="none" strike="noStrike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"src/test/resources/chromedriver"</a:t>
            </a:r>
            <a:r>
              <a:rPr b="0" i="0" lang="en-US" sz="1000" u="none" cap="none" strike="noStrike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0" i="0" lang="en-US" sz="1000" u="none" cap="none" strike="noStrike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1000" u="none" cap="none" strike="noStrike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5"/>
          <p:cNvSpPr/>
          <p:nvPr/>
        </p:nvSpPr>
        <p:spPr>
          <a:xfrm>
            <a:off x="3139439" y="0"/>
            <a:ext cx="3597900" cy="5143500"/>
          </a:xfrm>
          <a:prstGeom prst="rect">
            <a:avLst/>
          </a:prstGeom>
          <a:solidFill>
            <a:srgbClr val="F7F7F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5"/>
          <p:cNvSpPr txBox="1"/>
          <p:nvPr>
            <p:ph idx="4294967295" type="sldNum"/>
          </p:nvPr>
        </p:nvSpPr>
        <p:spPr>
          <a:xfrm>
            <a:off x="271708" y="384810"/>
            <a:ext cx="1749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None/>
            </a:pPr>
            <a:fld id="{00000000-1234-1234-1234-123412341234}" type="slidenum">
              <a:rPr lang="en-US" sz="1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/>
          </a:p>
        </p:txBody>
      </p:sp>
      <p:grpSp>
        <p:nvGrpSpPr>
          <p:cNvPr id="316" name="Google Shape;316;p15"/>
          <p:cNvGrpSpPr/>
          <p:nvPr/>
        </p:nvGrpSpPr>
        <p:grpSpPr>
          <a:xfrm>
            <a:off x="274005" y="700087"/>
            <a:ext cx="180300" cy="4068812"/>
            <a:chOff x="0" y="0"/>
            <a:chExt cx="180300" cy="4068812"/>
          </a:xfrm>
        </p:grpSpPr>
        <p:sp>
          <p:nvSpPr>
            <p:cNvPr id="317" name="Google Shape;317;p15"/>
            <p:cNvSpPr txBox="1"/>
            <p:nvPr/>
          </p:nvSpPr>
          <p:spPr>
            <a:xfrm rot="-5400000">
              <a:off x="-603900" y="1794218"/>
              <a:ext cx="1388100" cy="18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Montserrat"/>
                <a:buNone/>
              </a:pPr>
              <a:r>
                <a:rPr b="0" i="0" lang="en-US" sz="6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teachmeskills.by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8" name="Google Shape;318;p15"/>
            <p:cNvCxnSpPr/>
            <p:nvPr/>
          </p:nvCxnSpPr>
          <p:spPr>
            <a:xfrm>
              <a:off x="93344" y="2436812"/>
              <a:ext cx="0" cy="1632000"/>
            </a:xfrm>
            <a:prstGeom prst="straightConnector1">
              <a:avLst/>
            </a:prstGeom>
            <a:noFill/>
            <a:ln cap="flat" cmpd="sng" w="9525">
              <a:solidFill>
                <a:srgbClr val="E3E4E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9" name="Google Shape;319;p15"/>
            <p:cNvCxnSpPr/>
            <p:nvPr/>
          </p:nvCxnSpPr>
          <p:spPr>
            <a:xfrm>
              <a:off x="93344" y="0"/>
              <a:ext cx="0" cy="1363800"/>
            </a:xfrm>
            <a:prstGeom prst="straightConnector1">
              <a:avLst/>
            </a:prstGeom>
            <a:noFill/>
            <a:ln cap="flat" cmpd="sng" w="9525">
              <a:solidFill>
                <a:srgbClr val="E3E4E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descr="Рисунок 2" id="320" name="Google Shape;32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280" y="0"/>
            <a:ext cx="242316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4" id="321" name="Google Shape;321;p15"/>
          <p:cNvPicPr preferRelativeResize="0"/>
          <p:nvPr/>
        </p:nvPicPr>
        <p:blipFill rotWithShape="1">
          <a:blip r:embed="rId4">
            <a:alphaModFix/>
          </a:blip>
          <a:srcRect b="51586" l="0" r="0" t="3318"/>
          <a:stretch/>
        </p:blipFill>
        <p:spPr>
          <a:xfrm>
            <a:off x="4517063" y="2824163"/>
            <a:ext cx="4626937" cy="2319337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5"/>
          <p:cNvSpPr txBox="1"/>
          <p:nvPr>
            <p:ph type="title"/>
          </p:nvPr>
        </p:nvSpPr>
        <p:spPr>
          <a:xfrm>
            <a:off x="1154825" y="143276"/>
            <a:ext cx="57642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b="1" lang="en-US" sz="2800">
                <a:latin typeface="Montserrat"/>
                <a:ea typeface="Montserrat"/>
                <a:cs typeface="Montserrat"/>
                <a:sym typeface="Montserrat"/>
              </a:rPr>
              <a:t>Популярные методы</a:t>
            </a:r>
            <a:endParaRPr/>
          </a:p>
        </p:txBody>
      </p:sp>
      <p:pic>
        <p:nvPicPr>
          <p:cNvPr descr="Рисунок 1" id="323" name="Google Shape;323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9637" y="4472480"/>
            <a:ext cx="628651" cy="2385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16" id="324" name="Google Shape;324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15662" y="4591772"/>
            <a:ext cx="600552" cy="2270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20" id="325" name="Google Shape;325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41944" y="700087"/>
            <a:ext cx="482919" cy="482919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15"/>
          <p:cNvSpPr txBox="1"/>
          <p:nvPr/>
        </p:nvSpPr>
        <p:spPr>
          <a:xfrm>
            <a:off x="5636250" y="1530050"/>
            <a:ext cx="2918400" cy="27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5"/>
          <p:cNvSpPr txBox="1"/>
          <p:nvPr/>
        </p:nvSpPr>
        <p:spPr>
          <a:xfrm>
            <a:off x="3139450" y="1605500"/>
            <a:ext cx="5579700" cy="32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driver.get(“</a:t>
            </a:r>
            <a:r>
              <a:rPr b="1" lang="en-US" u="none">
                <a:solidFill>
                  <a:schemeClr val="dk1"/>
                </a:solidFill>
              </a:rPr>
              <a:t>https://www.onliner.by/</a:t>
            </a: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”)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открытие ссылки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driver.findElement(By.id(“id”))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поиск элемента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By.name(“some_name”)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поиск элемента по атрибуту name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By.cssSelector(“[attr=value]”)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поиск элемента по значению любого атрибута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.click()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клик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.sendKeys(“Text”)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введение текста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.getText()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получение текста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.isDisplayed()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проверка, что элемент виден на странице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.quit()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закрытие драйвера/браузера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6"/>
          <p:cNvSpPr/>
          <p:nvPr/>
        </p:nvSpPr>
        <p:spPr>
          <a:xfrm>
            <a:off x="3139439" y="0"/>
            <a:ext cx="3597900" cy="5143500"/>
          </a:xfrm>
          <a:prstGeom prst="rect">
            <a:avLst/>
          </a:prstGeom>
          <a:solidFill>
            <a:srgbClr val="F7F7F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16"/>
          <p:cNvSpPr txBox="1"/>
          <p:nvPr>
            <p:ph idx="4294967295" type="sldNum"/>
          </p:nvPr>
        </p:nvSpPr>
        <p:spPr>
          <a:xfrm>
            <a:off x="271708" y="384810"/>
            <a:ext cx="1749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None/>
            </a:pPr>
            <a:fld id="{00000000-1234-1234-1234-123412341234}" type="slidenum">
              <a:rPr lang="en-US" sz="1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/>
          </a:p>
        </p:txBody>
      </p:sp>
      <p:grpSp>
        <p:nvGrpSpPr>
          <p:cNvPr id="334" name="Google Shape;334;p16"/>
          <p:cNvGrpSpPr/>
          <p:nvPr/>
        </p:nvGrpSpPr>
        <p:grpSpPr>
          <a:xfrm>
            <a:off x="274005" y="700087"/>
            <a:ext cx="180300" cy="4068812"/>
            <a:chOff x="0" y="0"/>
            <a:chExt cx="180300" cy="4068812"/>
          </a:xfrm>
        </p:grpSpPr>
        <p:sp>
          <p:nvSpPr>
            <p:cNvPr id="335" name="Google Shape;335;p16"/>
            <p:cNvSpPr txBox="1"/>
            <p:nvPr/>
          </p:nvSpPr>
          <p:spPr>
            <a:xfrm rot="-5400000">
              <a:off x="-603900" y="1794218"/>
              <a:ext cx="1388100" cy="18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Montserrat"/>
                <a:buNone/>
              </a:pPr>
              <a:r>
                <a:rPr b="0" i="0" lang="en-US" sz="6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teachmeskills.by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6" name="Google Shape;336;p16"/>
            <p:cNvCxnSpPr/>
            <p:nvPr/>
          </p:nvCxnSpPr>
          <p:spPr>
            <a:xfrm>
              <a:off x="93344" y="2436812"/>
              <a:ext cx="0" cy="1632000"/>
            </a:xfrm>
            <a:prstGeom prst="straightConnector1">
              <a:avLst/>
            </a:prstGeom>
            <a:noFill/>
            <a:ln cap="flat" cmpd="sng" w="9525">
              <a:solidFill>
                <a:srgbClr val="E3E4E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7" name="Google Shape;337;p16"/>
            <p:cNvCxnSpPr/>
            <p:nvPr/>
          </p:nvCxnSpPr>
          <p:spPr>
            <a:xfrm>
              <a:off x="93344" y="0"/>
              <a:ext cx="0" cy="1363800"/>
            </a:xfrm>
            <a:prstGeom prst="straightConnector1">
              <a:avLst/>
            </a:prstGeom>
            <a:noFill/>
            <a:ln cap="flat" cmpd="sng" w="9525">
              <a:solidFill>
                <a:srgbClr val="E3E4E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descr="Рисунок 2" id="338" name="Google Shape;33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280" y="0"/>
            <a:ext cx="242316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4" id="339" name="Google Shape;339;p16"/>
          <p:cNvPicPr preferRelativeResize="0"/>
          <p:nvPr/>
        </p:nvPicPr>
        <p:blipFill rotWithShape="1">
          <a:blip r:embed="rId4">
            <a:alphaModFix/>
          </a:blip>
          <a:srcRect b="51586" l="0" r="0" t="3318"/>
          <a:stretch/>
        </p:blipFill>
        <p:spPr>
          <a:xfrm>
            <a:off x="4517063" y="2824163"/>
            <a:ext cx="4626937" cy="2319337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16"/>
          <p:cNvSpPr txBox="1"/>
          <p:nvPr>
            <p:ph type="title"/>
          </p:nvPr>
        </p:nvSpPr>
        <p:spPr>
          <a:xfrm>
            <a:off x="1154825" y="143276"/>
            <a:ext cx="57642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b="1" lang="en-US" sz="2800">
                <a:latin typeface="Montserrat"/>
                <a:ea typeface="Montserrat"/>
                <a:cs typeface="Montserrat"/>
                <a:sym typeface="Montserrat"/>
              </a:rPr>
              <a:t>Проверки</a:t>
            </a:r>
            <a:endParaRPr/>
          </a:p>
        </p:txBody>
      </p:sp>
      <p:pic>
        <p:nvPicPr>
          <p:cNvPr descr="Рисунок 1" id="341" name="Google Shape;341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9637" y="4472480"/>
            <a:ext cx="628651" cy="2385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16" id="342" name="Google Shape;342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15662" y="4591772"/>
            <a:ext cx="600552" cy="2270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20" id="343" name="Google Shape;343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41944" y="700087"/>
            <a:ext cx="482919" cy="482919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16"/>
          <p:cNvSpPr txBox="1"/>
          <p:nvPr/>
        </p:nvSpPr>
        <p:spPr>
          <a:xfrm>
            <a:off x="5636250" y="1530050"/>
            <a:ext cx="2918400" cy="27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16"/>
          <p:cNvSpPr txBox="1"/>
          <p:nvPr/>
        </p:nvSpPr>
        <p:spPr>
          <a:xfrm>
            <a:off x="3139450" y="1319450"/>
            <a:ext cx="5579700" cy="32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Assert.assertEquals(actual, expected, message) 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сравнивает два значения между собой, актуальное, как правило, получается во время выполнения теста, ожидаемое - берется из приложения при создании теста. Третий аргумент - сообщение, которое выводится в случае несовпадения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Assert.assertTrue(actual, message) 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сравнивает значение boolean-переменной с true. Второй аргумент - сообщение, которое выводится в случае несовпадения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4" id="350" name="Google Shape;35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519" y="0"/>
            <a:ext cx="841248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17"/>
          <p:cNvSpPr txBox="1"/>
          <p:nvPr>
            <p:ph idx="4294967295" type="sldNum"/>
          </p:nvPr>
        </p:nvSpPr>
        <p:spPr>
          <a:xfrm>
            <a:off x="271708" y="384810"/>
            <a:ext cx="1749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None/>
            </a:pPr>
            <a:fld id="{00000000-1234-1234-1234-123412341234}" type="slidenum">
              <a:rPr lang="en-US" sz="1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/>
          </a:p>
        </p:txBody>
      </p:sp>
      <p:grpSp>
        <p:nvGrpSpPr>
          <p:cNvPr id="352" name="Google Shape;352;p17"/>
          <p:cNvGrpSpPr/>
          <p:nvPr/>
        </p:nvGrpSpPr>
        <p:grpSpPr>
          <a:xfrm>
            <a:off x="274005" y="700087"/>
            <a:ext cx="180300" cy="4068812"/>
            <a:chOff x="0" y="0"/>
            <a:chExt cx="180300" cy="4068812"/>
          </a:xfrm>
        </p:grpSpPr>
        <p:sp>
          <p:nvSpPr>
            <p:cNvPr id="353" name="Google Shape;353;p17"/>
            <p:cNvSpPr txBox="1"/>
            <p:nvPr/>
          </p:nvSpPr>
          <p:spPr>
            <a:xfrm rot="-5400000">
              <a:off x="-603900" y="1794218"/>
              <a:ext cx="1388100" cy="18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Montserrat"/>
                <a:buNone/>
              </a:pPr>
              <a:r>
                <a:rPr b="0" i="0" lang="en-US" sz="6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teachmeskills.by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4" name="Google Shape;354;p17"/>
            <p:cNvCxnSpPr/>
            <p:nvPr/>
          </p:nvCxnSpPr>
          <p:spPr>
            <a:xfrm>
              <a:off x="93344" y="2436812"/>
              <a:ext cx="0" cy="1632000"/>
            </a:xfrm>
            <a:prstGeom prst="straightConnector1">
              <a:avLst/>
            </a:prstGeom>
            <a:noFill/>
            <a:ln cap="flat" cmpd="sng" w="9525">
              <a:solidFill>
                <a:srgbClr val="E3E4E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5" name="Google Shape;355;p17"/>
            <p:cNvCxnSpPr/>
            <p:nvPr/>
          </p:nvCxnSpPr>
          <p:spPr>
            <a:xfrm>
              <a:off x="93344" y="0"/>
              <a:ext cx="0" cy="1363800"/>
            </a:xfrm>
            <a:prstGeom prst="straightConnector1">
              <a:avLst/>
            </a:prstGeom>
            <a:noFill/>
            <a:ln cap="flat" cmpd="sng" w="9525">
              <a:solidFill>
                <a:srgbClr val="E3E4E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56" name="Google Shape;356;p17"/>
          <p:cNvSpPr txBox="1"/>
          <p:nvPr>
            <p:ph type="title"/>
          </p:nvPr>
        </p:nvSpPr>
        <p:spPr>
          <a:xfrm>
            <a:off x="1154825" y="143276"/>
            <a:ext cx="57642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b="1" lang="en-US" sz="2800">
                <a:latin typeface="Montserrat"/>
                <a:ea typeface="Montserrat"/>
                <a:cs typeface="Montserrat"/>
                <a:sym typeface="Montserrat"/>
              </a:rPr>
              <a:t>Задание #2</a:t>
            </a:r>
            <a:endParaRPr/>
          </a:p>
        </p:txBody>
      </p:sp>
      <p:sp>
        <p:nvSpPr>
          <p:cNvPr id="357" name="Google Shape;357;p17"/>
          <p:cNvSpPr txBox="1"/>
          <p:nvPr/>
        </p:nvSpPr>
        <p:spPr>
          <a:xfrm>
            <a:off x="1154825" y="1085650"/>
            <a:ext cx="4985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Найти все локаторы и написать положительный тест на форму регистрации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" name="Google Shape;35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0887" y="2455450"/>
            <a:ext cx="6285712" cy="25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Рисунок 4" id="114" name="Google Shape;114;p2"/>
          <p:cNvPicPr preferRelativeResize="0"/>
          <p:nvPr/>
        </p:nvPicPr>
        <p:blipFill rotWithShape="1">
          <a:blip r:embed="rId3">
            <a:alphaModFix/>
          </a:blip>
          <a:srcRect b="26682" l="21801" r="0" t="5019"/>
          <a:stretch/>
        </p:blipFill>
        <p:spPr>
          <a:xfrm>
            <a:off x="1733550" y="1630679"/>
            <a:ext cx="3618240" cy="351282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"/>
          <p:cNvSpPr txBox="1"/>
          <p:nvPr>
            <p:ph idx="4294967295" type="sldNum"/>
          </p:nvPr>
        </p:nvSpPr>
        <p:spPr>
          <a:xfrm>
            <a:off x="271708" y="384810"/>
            <a:ext cx="1749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None/>
            </a:pPr>
            <a:fld id="{00000000-1234-1234-1234-123412341234}" type="slidenum">
              <a:rPr lang="en-US" sz="1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/>
          </a:p>
        </p:txBody>
      </p:sp>
      <p:grpSp>
        <p:nvGrpSpPr>
          <p:cNvPr id="116" name="Google Shape;116;p2"/>
          <p:cNvGrpSpPr/>
          <p:nvPr/>
        </p:nvGrpSpPr>
        <p:grpSpPr>
          <a:xfrm>
            <a:off x="274005" y="700087"/>
            <a:ext cx="180300" cy="4068812"/>
            <a:chOff x="0" y="0"/>
            <a:chExt cx="180300" cy="4068812"/>
          </a:xfrm>
        </p:grpSpPr>
        <p:sp>
          <p:nvSpPr>
            <p:cNvPr id="117" name="Google Shape;117;p2"/>
            <p:cNvSpPr txBox="1"/>
            <p:nvPr/>
          </p:nvSpPr>
          <p:spPr>
            <a:xfrm rot="-5400000">
              <a:off x="-603900" y="1794218"/>
              <a:ext cx="1388100" cy="18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Montserrat"/>
                <a:buNone/>
              </a:pPr>
              <a:r>
                <a:rPr b="0" i="0" lang="en-US" sz="6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teachmeskills.by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8" name="Google Shape;118;p2"/>
            <p:cNvCxnSpPr/>
            <p:nvPr/>
          </p:nvCxnSpPr>
          <p:spPr>
            <a:xfrm>
              <a:off x="93344" y="2436812"/>
              <a:ext cx="0" cy="1632000"/>
            </a:xfrm>
            <a:prstGeom prst="straightConnector1">
              <a:avLst/>
            </a:prstGeom>
            <a:noFill/>
            <a:ln cap="flat" cmpd="sng" w="9525">
              <a:solidFill>
                <a:srgbClr val="E3E4E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9" name="Google Shape;119;p2"/>
            <p:cNvCxnSpPr/>
            <p:nvPr/>
          </p:nvCxnSpPr>
          <p:spPr>
            <a:xfrm>
              <a:off x="93344" y="0"/>
              <a:ext cx="0" cy="1363800"/>
            </a:xfrm>
            <a:prstGeom prst="straightConnector1">
              <a:avLst/>
            </a:prstGeom>
            <a:noFill/>
            <a:ln cap="flat" cmpd="sng" w="9525">
              <a:solidFill>
                <a:srgbClr val="E3E4E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descr="Рисунок 8" id="120" name="Google Shape;120;p2"/>
          <p:cNvPicPr preferRelativeResize="0"/>
          <p:nvPr/>
        </p:nvPicPr>
        <p:blipFill rotWithShape="1">
          <a:blip r:embed="rId4">
            <a:alphaModFix/>
          </a:blip>
          <a:srcRect b="0" l="17026" r="0" t="0"/>
          <a:stretch/>
        </p:blipFill>
        <p:spPr>
          <a:xfrm>
            <a:off x="4762500" y="0"/>
            <a:ext cx="43814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"/>
          <p:cNvSpPr txBox="1"/>
          <p:nvPr>
            <p:ph idx="4294967295" type="ctrTitle"/>
          </p:nvPr>
        </p:nvSpPr>
        <p:spPr>
          <a:xfrm>
            <a:off x="1116012" y="2326562"/>
            <a:ext cx="3646500" cy="114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Montserrat"/>
              <a:buNone/>
            </a:pPr>
            <a:r>
              <a:rPr b="1" i="0" lang="en-US" sz="187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Роль Automation</a:t>
            </a:r>
            <a:br>
              <a:rPr b="1" i="0" lang="en-US" sz="187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en-US" sz="187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QA Engineer</a:t>
            </a:r>
            <a:br>
              <a:rPr b="1" i="0" lang="en-US" sz="187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en-US" sz="187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в классической</a:t>
            </a:r>
            <a:br>
              <a:rPr b="1" i="0" lang="en-US" sz="187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en-US" sz="187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команде</a:t>
            </a:r>
            <a:endParaRPr b="0" i="0" sz="3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" name="Google Shape;122;p2"/>
          <p:cNvGrpSpPr/>
          <p:nvPr/>
        </p:nvGrpSpPr>
        <p:grpSpPr>
          <a:xfrm>
            <a:off x="5400212" y="1858958"/>
            <a:ext cx="3383643" cy="1742434"/>
            <a:chOff x="-1" y="0"/>
            <a:chExt cx="3383643" cy="1742434"/>
          </a:xfrm>
        </p:grpSpPr>
        <p:sp>
          <p:nvSpPr>
            <p:cNvPr id="123" name="Google Shape;123;p2"/>
            <p:cNvSpPr txBox="1"/>
            <p:nvPr/>
          </p:nvSpPr>
          <p:spPr>
            <a:xfrm>
              <a:off x="170342" y="0"/>
              <a:ext cx="3213300" cy="174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Comfortaa"/>
                <a:buNone/>
              </a:pPr>
              <a:r>
                <a:t/>
              </a:r>
              <a:endParaRPr b="1" i="0" sz="1100" u="none" cap="none" strike="noStrik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Comfortaa"/>
                <a:buNone/>
              </a:pPr>
              <a:r>
                <a:rPr b="1" i="0" lang="en-US" sz="1100" u="none" cap="none" strike="noStrike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rPr>
                <a:t>Поддержка существующих автотестов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Comfortaa"/>
                <a:buNone/>
              </a:pPr>
              <a:r>
                <a:t/>
              </a:r>
              <a:endParaRPr b="1" i="0" sz="1100" u="none" cap="none" strike="noStrik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Comfortaa"/>
                <a:buNone/>
              </a:pPr>
              <a:r>
                <a:rPr b="1" i="0" lang="en-US" sz="1100" u="none" cap="none" strike="noStrike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rPr>
                <a:t>Разработка новых автотестов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Comfortaa"/>
                <a:buNone/>
              </a:pPr>
              <a:r>
                <a:t/>
              </a:r>
              <a:endParaRPr b="1" i="0" sz="1100" u="none" cap="none" strike="noStrik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Comfortaa"/>
                <a:buNone/>
              </a:pPr>
              <a:r>
                <a:rPr b="1" i="0" lang="en-US" sz="1100" u="none" cap="none" strike="noStrike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rPr>
                <a:t>Поддержка релиза  и регрессионного</a:t>
              </a:r>
              <a:endPara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Comfortaa"/>
                <a:buNone/>
              </a:pPr>
              <a:r>
                <a:rPr b="1" i="0" lang="en-US" sz="1100" u="none" cap="none" strike="noStrike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rPr>
                <a:t>тестирования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4" name="Google Shape;124;p2"/>
            <p:cNvGrpSpPr/>
            <p:nvPr/>
          </p:nvGrpSpPr>
          <p:grpSpPr>
            <a:xfrm>
              <a:off x="-1" y="98739"/>
              <a:ext cx="78109" cy="1643695"/>
              <a:chOff x="-1" y="0"/>
              <a:chExt cx="78109" cy="1643695"/>
            </a:xfrm>
          </p:grpSpPr>
          <p:sp>
            <p:nvSpPr>
              <p:cNvPr id="125" name="Google Shape;125;p2"/>
              <p:cNvSpPr/>
              <p:nvPr/>
            </p:nvSpPr>
            <p:spPr>
              <a:xfrm>
                <a:off x="-1" y="0"/>
                <a:ext cx="76194" cy="76194"/>
              </a:xfrm>
              <a:custGeom>
                <a:rect b="b" l="l" r="r" t="t"/>
                <a:pathLst>
                  <a:path extrusionOk="0" h="21600" w="2160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DD00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1914" y="758350"/>
                <a:ext cx="76194" cy="76194"/>
              </a:xfrm>
              <a:custGeom>
                <a:rect b="b" l="l" r="r" t="t"/>
                <a:pathLst>
                  <a:path extrusionOk="0" h="21600" w="2160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DD00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-1" y="1567501"/>
                <a:ext cx="76194" cy="76194"/>
              </a:xfrm>
              <a:custGeom>
                <a:rect b="b" l="l" r="r" t="t"/>
                <a:pathLst>
                  <a:path extrusionOk="0" h="21600" w="2160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DD00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descr="Рисунок 15" id="128" name="Google Shape;128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5360" y="4159884"/>
            <a:ext cx="497206" cy="497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"/>
          <p:cNvSpPr/>
          <p:nvPr/>
        </p:nvSpPr>
        <p:spPr>
          <a:xfrm>
            <a:off x="3139439" y="0"/>
            <a:ext cx="3597900" cy="5143500"/>
          </a:xfrm>
          <a:prstGeom prst="rect">
            <a:avLst/>
          </a:prstGeom>
          <a:solidFill>
            <a:srgbClr val="F7F7F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3"/>
          <p:cNvSpPr txBox="1"/>
          <p:nvPr>
            <p:ph idx="4294967295" type="sldNum"/>
          </p:nvPr>
        </p:nvSpPr>
        <p:spPr>
          <a:xfrm>
            <a:off x="271708" y="384810"/>
            <a:ext cx="1749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None/>
            </a:pPr>
            <a:fld id="{00000000-1234-1234-1234-123412341234}" type="slidenum">
              <a:rPr lang="en-US" sz="1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/>
          </a:p>
        </p:txBody>
      </p:sp>
      <p:grpSp>
        <p:nvGrpSpPr>
          <p:cNvPr id="135" name="Google Shape;135;p3"/>
          <p:cNvGrpSpPr/>
          <p:nvPr/>
        </p:nvGrpSpPr>
        <p:grpSpPr>
          <a:xfrm>
            <a:off x="274005" y="700087"/>
            <a:ext cx="180300" cy="4068812"/>
            <a:chOff x="0" y="0"/>
            <a:chExt cx="180300" cy="4068812"/>
          </a:xfrm>
        </p:grpSpPr>
        <p:sp>
          <p:nvSpPr>
            <p:cNvPr id="136" name="Google Shape;136;p3"/>
            <p:cNvSpPr txBox="1"/>
            <p:nvPr/>
          </p:nvSpPr>
          <p:spPr>
            <a:xfrm rot="-5400000">
              <a:off x="-603900" y="1794218"/>
              <a:ext cx="1388100" cy="18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Montserrat"/>
                <a:buNone/>
              </a:pPr>
              <a:r>
                <a:rPr b="0" i="0" lang="en-US" sz="6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teachmeskills.by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7" name="Google Shape;137;p3"/>
            <p:cNvCxnSpPr/>
            <p:nvPr/>
          </p:nvCxnSpPr>
          <p:spPr>
            <a:xfrm>
              <a:off x="93344" y="2436812"/>
              <a:ext cx="0" cy="1632000"/>
            </a:xfrm>
            <a:prstGeom prst="straightConnector1">
              <a:avLst/>
            </a:prstGeom>
            <a:noFill/>
            <a:ln cap="flat" cmpd="sng" w="9525">
              <a:solidFill>
                <a:srgbClr val="E3E4E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8" name="Google Shape;138;p3"/>
            <p:cNvCxnSpPr/>
            <p:nvPr/>
          </p:nvCxnSpPr>
          <p:spPr>
            <a:xfrm>
              <a:off x="93344" y="0"/>
              <a:ext cx="0" cy="1363800"/>
            </a:xfrm>
            <a:prstGeom prst="straightConnector1">
              <a:avLst/>
            </a:prstGeom>
            <a:noFill/>
            <a:ln cap="flat" cmpd="sng" w="9525">
              <a:solidFill>
                <a:srgbClr val="E3E4E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descr="Рисунок 2" id="139" name="Google Shape;13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280" y="0"/>
            <a:ext cx="242316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4" id="140" name="Google Shape;140;p3"/>
          <p:cNvPicPr preferRelativeResize="0"/>
          <p:nvPr/>
        </p:nvPicPr>
        <p:blipFill rotWithShape="1">
          <a:blip r:embed="rId4">
            <a:alphaModFix/>
          </a:blip>
          <a:srcRect b="51586" l="0" r="0" t="3318"/>
          <a:stretch/>
        </p:blipFill>
        <p:spPr>
          <a:xfrm>
            <a:off x="4517063" y="2824163"/>
            <a:ext cx="4626937" cy="231933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3"/>
          <p:cNvSpPr txBox="1"/>
          <p:nvPr>
            <p:ph type="title"/>
          </p:nvPr>
        </p:nvSpPr>
        <p:spPr>
          <a:xfrm>
            <a:off x="1154825" y="143276"/>
            <a:ext cx="57642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b="1" lang="en-US" sz="2800">
                <a:latin typeface="Montserrat"/>
                <a:ea typeface="Montserrat"/>
                <a:cs typeface="Montserrat"/>
                <a:sym typeface="Montserrat"/>
              </a:rPr>
              <a:t>Пирамида тестирования</a:t>
            </a:r>
            <a:endParaRPr/>
          </a:p>
        </p:txBody>
      </p:sp>
      <p:pic>
        <p:nvPicPr>
          <p:cNvPr descr="Рисунок 1" id="142" name="Google Shape;14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9637" y="4472480"/>
            <a:ext cx="628651" cy="2385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16" id="143" name="Google Shape;143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15662" y="4591772"/>
            <a:ext cx="600552" cy="2270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20" id="144" name="Google Shape;144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41944" y="700087"/>
            <a:ext cx="482919" cy="48291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"/>
          <p:cNvSpPr txBox="1"/>
          <p:nvPr/>
        </p:nvSpPr>
        <p:spPr>
          <a:xfrm>
            <a:off x="5636250" y="1530050"/>
            <a:ext cx="2918400" cy="27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utomation-qa-is-separate-team4-2.png" id="146" name="Google Shape;146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227238" y="1103611"/>
            <a:ext cx="4626925" cy="308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"/>
          <p:cNvSpPr/>
          <p:nvPr/>
        </p:nvSpPr>
        <p:spPr>
          <a:xfrm>
            <a:off x="3139439" y="0"/>
            <a:ext cx="3597900" cy="5143500"/>
          </a:xfrm>
          <a:prstGeom prst="rect">
            <a:avLst/>
          </a:prstGeom>
          <a:solidFill>
            <a:srgbClr val="F7F7F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4"/>
          <p:cNvSpPr txBox="1"/>
          <p:nvPr>
            <p:ph idx="4294967295" type="sldNum"/>
          </p:nvPr>
        </p:nvSpPr>
        <p:spPr>
          <a:xfrm>
            <a:off x="271708" y="384810"/>
            <a:ext cx="1749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None/>
            </a:pPr>
            <a:fld id="{00000000-1234-1234-1234-123412341234}" type="slidenum">
              <a:rPr lang="en-US" sz="1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/>
          </a:p>
        </p:txBody>
      </p:sp>
      <p:grpSp>
        <p:nvGrpSpPr>
          <p:cNvPr id="153" name="Google Shape;153;p4"/>
          <p:cNvGrpSpPr/>
          <p:nvPr/>
        </p:nvGrpSpPr>
        <p:grpSpPr>
          <a:xfrm>
            <a:off x="274005" y="700087"/>
            <a:ext cx="180300" cy="4068812"/>
            <a:chOff x="0" y="0"/>
            <a:chExt cx="180300" cy="4068812"/>
          </a:xfrm>
        </p:grpSpPr>
        <p:sp>
          <p:nvSpPr>
            <p:cNvPr id="154" name="Google Shape;154;p4"/>
            <p:cNvSpPr txBox="1"/>
            <p:nvPr/>
          </p:nvSpPr>
          <p:spPr>
            <a:xfrm rot="-5400000">
              <a:off x="-603900" y="1794218"/>
              <a:ext cx="1388100" cy="18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Montserrat"/>
                <a:buNone/>
              </a:pPr>
              <a:r>
                <a:rPr b="0" i="0" lang="en-US" sz="6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teachmeskills.by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5" name="Google Shape;155;p4"/>
            <p:cNvCxnSpPr/>
            <p:nvPr/>
          </p:nvCxnSpPr>
          <p:spPr>
            <a:xfrm>
              <a:off x="93344" y="2436812"/>
              <a:ext cx="0" cy="1632000"/>
            </a:xfrm>
            <a:prstGeom prst="straightConnector1">
              <a:avLst/>
            </a:prstGeom>
            <a:noFill/>
            <a:ln cap="flat" cmpd="sng" w="9525">
              <a:solidFill>
                <a:srgbClr val="E3E4E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6" name="Google Shape;156;p4"/>
            <p:cNvCxnSpPr/>
            <p:nvPr/>
          </p:nvCxnSpPr>
          <p:spPr>
            <a:xfrm>
              <a:off x="93344" y="0"/>
              <a:ext cx="0" cy="1363800"/>
            </a:xfrm>
            <a:prstGeom prst="straightConnector1">
              <a:avLst/>
            </a:prstGeom>
            <a:noFill/>
            <a:ln cap="flat" cmpd="sng" w="9525">
              <a:solidFill>
                <a:srgbClr val="E3E4E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descr="Рисунок 2" id="157" name="Google Shape;15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280" y="0"/>
            <a:ext cx="242316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4" id="158" name="Google Shape;158;p4"/>
          <p:cNvPicPr preferRelativeResize="0"/>
          <p:nvPr/>
        </p:nvPicPr>
        <p:blipFill rotWithShape="1">
          <a:blip r:embed="rId4">
            <a:alphaModFix/>
          </a:blip>
          <a:srcRect b="51586" l="0" r="0" t="3318"/>
          <a:stretch/>
        </p:blipFill>
        <p:spPr>
          <a:xfrm>
            <a:off x="4517063" y="2824163"/>
            <a:ext cx="4626937" cy="2319337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4"/>
          <p:cNvSpPr txBox="1"/>
          <p:nvPr>
            <p:ph type="title"/>
          </p:nvPr>
        </p:nvSpPr>
        <p:spPr>
          <a:xfrm>
            <a:off x="1154825" y="143276"/>
            <a:ext cx="57642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b="1" lang="en-US" sz="2800">
                <a:latin typeface="Montserrat"/>
                <a:ea typeface="Montserrat"/>
                <a:cs typeface="Montserrat"/>
                <a:sym typeface="Montserrat"/>
              </a:rPr>
              <a:t>Средства автоматизации</a:t>
            </a:r>
            <a:endParaRPr/>
          </a:p>
        </p:txBody>
      </p:sp>
      <p:pic>
        <p:nvPicPr>
          <p:cNvPr descr="Рисунок 1" id="160" name="Google Shape;16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9637" y="4472480"/>
            <a:ext cx="628651" cy="2385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16" id="161" name="Google Shape;161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15662" y="4591772"/>
            <a:ext cx="600552" cy="2270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20" id="162" name="Google Shape;162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41944" y="700087"/>
            <a:ext cx="482919" cy="48291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4"/>
          <p:cNvSpPr txBox="1"/>
          <p:nvPr/>
        </p:nvSpPr>
        <p:spPr>
          <a:xfrm>
            <a:off x="5636250" y="1530050"/>
            <a:ext cx="2918400" cy="27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377484-636807313660331603-16x9.jpg" id="164" name="Google Shape;164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61523" y="1136877"/>
            <a:ext cx="4963733" cy="27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4"/>
          <p:cNvSpPr txBox="1"/>
          <p:nvPr/>
        </p:nvSpPr>
        <p:spPr>
          <a:xfrm>
            <a:off x="6129000" y="1530050"/>
            <a:ext cx="2918400" cy="27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Язык программирования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не так уж и важен, большинство инструментов имеет реализации под все языки. Кроме того существует большое количество 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record-replay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инструментов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"/>
          <p:cNvSpPr/>
          <p:nvPr/>
        </p:nvSpPr>
        <p:spPr>
          <a:xfrm>
            <a:off x="3139439" y="0"/>
            <a:ext cx="3597900" cy="5143500"/>
          </a:xfrm>
          <a:prstGeom prst="rect">
            <a:avLst/>
          </a:prstGeom>
          <a:solidFill>
            <a:srgbClr val="F7F7F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5"/>
          <p:cNvSpPr txBox="1"/>
          <p:nvPr>
            <p:ph idx="4294967295" type="sldNum"/>
          </p:nvPr>
        </p:nvSpPr>
        <p:spPr>
          <a:xfrm>
            <a:off x="271708" y="384810"/>
            <a:ext cx="1749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None/>
            </a:pPr>
            <a:fld id="{00000000-1234-1234-1234-123412341234}" type="slidenum">
              <a:rPr lang="en-US" sz="1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/>
          </a:p>
        </p:txBody>
      </p:sp>
      <p:grpSp>
        <p:nvGrpSpPr>
          <p:cNvPr id="172" name="Google Shape;172;p5"/>
          <p:cNvGrpSpPr/>
          <p:nvPr/>
        </p:nvGrpSpPr>
        <p:grpSpPr>
          <a:xfrm>
            <a:off x="274005" y="700087"/>
            <a:ext cx="180300" cy="4068812"/>
            <a:chOff x="0" y="0"/>
            <a:chExt cx="180300" cy="4068812"/>
          </a:xfrm>
        </p:grpSpPr>
        <p:sp>
          <p:nvSpPr>
            <p:cNvPr id="173" name="Google Shape;173;p5"/>
            <p:cNvSpPr txBox="1"/>
            <p:nvPr/>
          </p:nvSpPr>
          <p:spPr>
            <a:xfrm rot="-5400000">
              <a:off x="-603900" y="1794218"/>
              <a:ext cx="1388100" cy="18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Montserrat"/>
                <a:buNone/>
              </a:pPr>
              <a:r>
                <a:rPr b="0" i="0" lang="en-US" sz="6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teachmeskills.by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4" name="Google Shape;174;p5"/>
            <p:cNvCxnSpPr/>
            <p:nvPr/>
          </p:nvCxnSpPr>
          <p:spPr>
            <a:xfrm>
              <a:off x="93344" y="2436812"/>
              <a:ext cx="0" cy="1632000"/>
            </a:xfrm>
            <a:prstGeom prst="straightConnector1">
              <a:avLst/>
            </a:prstGeom>
            <a:noFill/>
            <a:ln cap="flat" cmpd="sng" w="9525">
              <a:solidFill>
                <a:srgbClr val="E3E4E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5" name="Google Shape;175;p5"/>
            <p:cNvCxnSpPr/>
            <p:nvPr/>
          </p:nvCxnSpPr>
          <p:spPr>
            <a:xfrm>
              <a:off x="93344" y="0"/>
              <a:ext cx="0" cy="1363800"/>
            </a:xfrm>
            <a:prstGeom prst="straightConnector1">
              <a:avLst/>
            </a:prstGeom>
            <a:noFill/>
            <a:ln cap="flat" cmpd="sng" w="9525">
              <a:solidFill>
                <a:srgbClr val="E3E4E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descr="Рисунок 2" id="176" name="Google Shape;17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280" y="0"/>
            <a:ext cx="242316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4" id="177" name="Google Shape;177;p5"/>
          <p:cNvPicPr preferRelativeResize="0"/>
          <p:nvPr/>
        </p:nvPicPr>
        <p:blipFill rotWithShape="1">
          <a:blip r:embed="rId4">
            <a:alphaModFix/>
          </a:blip>
          <a:srcRect b="51586" l="0" r="0" t="3318"/>
          <a:stretch/>
        </p:blipFill>
        <p:spPr>
          <a:xfrm>
            <a:off x="4517063" y="2824163"/>
            <a:ext cx="4626937" cy="2319337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5"/>
          <p:cNvSpPr txBox="1"/>
          <p:nvPr>
            <p:ph type="title"/>
          </p:nvPr>
        </p:nvSpPr>
        <p:spPr>
          <a:xfrm>
            <a:off x="1154825" y="143276"/>
            <a:ext cx="57642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b="1" lang="en-US" sz="2800">
                <a:latin typeface="Montserrat"/>
                <a:ea typeface="Montserrat"/>
                <a:cs typeface="Montserrat"/>
                <a:sym typeface="Montserrat"/>
              </a:rPr>
              <a:t>Средства автоматизации</a:t>
            </a:r>
            <a:endParaRPr/>
          </a:p>
        </p:txBody>
      </p:sp>
      <p:pic>
        <p:nvPicPr>
          <p:cNvPr descr="Рисунок 1" id="179" name="Google Shape;179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9637" y="4472480"/>
            <a:ext cx="628651" cy="2385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16" id="180" name="Google Shape;180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15662" y="4591772"/>
            <a:ext cx="600552" cy="2270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20" id="181" name="Google Shape;181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41944" y="700087"/>
            <a:ext cx="482919" cy="48291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5"/>
          <p:cNvSpPr txBox="1"/>
          <p:nvPr/>
        </p:nvSpPr>
        <p:spPr>
          <a:xfrm>
            <a:off x="5636250" y="1530050"/>
            <a:ext cx="2918400" cy="27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5"/>
          <p:cNvSpPr txBox="1"/>
          <p:nvPr/>
        </p:nvSpPr>
        <p:spPr>
          <a:xfrm>
            <a:off x="6129000" y="1530050"/>
            <a:ext cx="2918400" cy="27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Selenium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библиотека для взаимодействия с браузером. Симулирует действия пользователя (клики, скроллы, переходы по страницам)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elenium.png" id="184" name="Google Shape;184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77879" y="804797"/>
            <a:ext cx="3534781" cy="368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"/>
          <p:cNvSpPr/>
          <p:nvPr/>
        </p:nvSpPr>
        <p:spPr>
          <a:xfrm>
            <a:off x="3139439" y="0"/>
            <a:ext cx="3597900" cy="5143500"/>
          </a:xfrm>
          <a:prstGeom prst="rect">
            <a:avLst/>
          </a:prstGeom>
          <a:solidFill>
            <a:srgbClr val="F7F7F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6"/>
          <p:cNvSpPr txBox="1"/>
          <p:nvPr>
            <p:ph idx="4294967295" type="sldNum"/>
          </p:nvPr>
        </p:nvSpPr>
        <p:spPr>
          <a:xfrm>
            <a:off x="271708" y="384810"/>
            <a:ext cx="1749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None/>
            </a:pPr>
            <a:fld id="{00000000-1234-1234-1234-123412341234}" type="slidenum">
              <a:rPr lang="en-US" sz="1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/>
          </a:p>
        </p:txBody>
      </p:sp>
      <p:grpSp>
        <p:nvGrpSpPr>
          <p:cNvPr id="191" name="Google Shape;191;p6"/>
          <p:cNvGrpSpPr/>
          <p:nvPr/>
        </p:nvGrpSpPr>
        <p:grpSpPr>
          <a:xfrm>
            <a:off x="274005" y="700087"/>
            <a:ext cx="180300" cy="4068812"/>
            <a:chOff x="0" y="0"/>
            <a:chExt cx="180300" cy="4068812"/>
          </a:xfrm>
        </p:grpSpPr>
        <p:sp>
          <p:nvSpPr>
            <p:cNvPr id="192" name="Google Shape;192;p6"/>
            <p:cNvSpPr txBox="1"/>
            <p:nvPr/>
          </p:nvSpPr>
          <p:spPr>
            <a:xfrm rot="-5400000">
              <a:off x="-603900" y="1794218"/>
              <a:ext cx="1388100" cy="18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Montserrat"/>
                <a:buNone/>
              </a:pPr>
              <a:r>
                <a:rPr b="0" i="0" lang="en-US" sz="6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teachmeskills.by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3" name="Google Shape;193;p6"/>
            <p:cNvCxnSpPr/>
            <p:nvPr/>
          </p:nvCxnSpPr>
          <p:spPr>
            <a:xfrm>
              <a:off x="93344" y="2436812"/>
              <a:ext cx="0" cy="1632000"/>
            </a:xfrm>
            <a:prstGeom prst="straightConnector1">
              <a:avLst/>
            </a:prstGeom>
            <a:noFill/>
            <a:ln cap="flat" cmpd="sng" w="9525">
              <a:solidFill>
                <a:srgbClr val="E3E4E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4" name="Google Shape;194;p6"/>
            <p:cNvCxnSpPr/>
            <p:nvPr/>
          </p:nvCxnSpPr>
          <p:spPr>
            <a:xfrm>
              <a:off x="93344" y="0"/>
              <a:ext cx="0" cy="1363800"/>
            </a:xfrm>
            <a:prstGeom prst="straightConnector1">
              <a:avLst/>
            </a:prstGeom>
            <a:noFill/>
            <a:ln cap="flat" cmpd="sng" w="9525">
              <a:solidFill>
                <a:srgbClr val="E3E4E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descr="Рисунок 2" id="195" name="Google Shape;19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280" y="0"/>
            <a:ext cx="242316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4" id="196" name="Google Shape;196;p6"/>
          <p:cNvPicPr preferRelativeResize="0"/>
          <p:nvPr/>
        </p:nvPicPr>
        <p:blipFill rotWithShape="1">
          <a:blip r:embed="rId4">
            <a:alphaModFix/>
          </a:blip>
          <a:srcRect b="51586" l="0" r="0" t="3318"/>
          <a:stretch/>
        </p:blipFill>
        <p:spPr>
          <a:xfrm>
            <a:off x="4517063" y="2824163"/>
            <a:ext cx="4626937" cy="2319337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6"/>
          <p:cNvSpPr txBox="1"/>
          <p:nvPr>
            <p:ph type="title"/>
          </p:nvPr>
        </p:nvSpPr>
        <p:spPr>
          <a:xfrm>
            <a:off x="1154825" y="143276"/>
            <a:ext cx="57642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b="1" lang="en-US" sz="2800">
                <a:latin typeface="Montserrat"/>
                <a:ea typeface="Montserrat"/>
                <a:cs typeface="Montserrat"/>
                <a:sym typeface="Montserrat"/>
              </a:rPr>
              <a:t>Средства автоматизации</a:t>
            </a:r>
            <a:endParaRPr/>
          </a:p>
        </p:txBody>
      </p:sp>
      <p:pic>
        <p:nvPicPr>
          <p:cNvPr descr="Рисунок 1" id="198" name="Google Shape;198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9637" y="4472480"/>
            <a:ext cx="628651" cy="2385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16" id="199" name="Google Shape;199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15662" y="4591772"/>
            <a:ext cx="600552" cy="2270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исунок 20" id="200" name="Google Shape;200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41944" y="700087"/>
            <a:ext cx="482919" cy="48291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6"/>
          <p:cNvSpPr txBox="1"/>
          <p:nvPr/>
        </p:nvSpPr>
        <p:spPr>
          <a:xfrm>
            <a:off x="5636250" y="1530050"/>
            <a:ext cx="2918400" cy="27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6"/>
          <p:cNvSpPr txBox="1"/>
          <p:nvPr/>
        </p:nvSpPr>
        <p:spPr>
          <a:xfrm>
            <a:off x="6129000" y="1530050"/>
            <a:ext cx="2918400" cy="27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REST API и DBs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позволяют автоматизировать тесты на уровнях ниже пользовательского интерфейса. Кроме того ускоряют подготовку данных, необходимых для тестов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st-api.jpg" id="203" name="Google Shape;203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58525" y="1087963"/>
            <a:ext cx="4626925" cy="2868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7"/>
          <p:cNvSpPr/>
          <p:nvPr/>
        </p:nvSpPr>
        <p:spPr>
          <a:xfrm>
            <a:off x="5260843" y="0"/>
            <a:ext cx="3883200" cy="5143500"/>
          </a:xfrm>
          <a:prstGeom prst="rect">
            <a:avLst/>
          </a:prstGeom>
          <a:solidFill>
            <a:srgbClr val="F7F7F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исунок 1" id="209" name="Google Shape;209;p7"/>
          <p:cNvPicPr preferRelativeResize="0"/>
          <p:nvPr/>
        </p:nvPicPr>
        <p:blipFill rotWithShape="1">
          <a:blip r:embed="rId3">
            <a:alphaModFix/>
          </a:blip>
          <a:srcRect b="40248" l="3762" r="0" t="0"/>
          <a:stretch/>
        </p:blipFill>
        <p:spPr>
          <a:xfrm>
            <a:off x="1104900" y="2063750"/>
            <a:ext cx="4242939" cy="307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7"/>
          <p:cNvSpPr txBox="1"/>
          <p:nvPr>
            <p:ph idx="4294967295" type="sldNum"/>
          </p:nvPr>
        </p:nvSpPr>
        <p:spPr>
          <a:xfrm>
            <a:off x="271708" y="384810"/>
            <a:ext cx="1749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None/>
            </a:pPr>
            <a:fld id="{00000000-1234-1234-1234-123412341234}" type="slidenum">
              <a:rPr lang="en-US" sz="1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/>
          </a:p>
        </p:txBody>
      </p:sp>
      <p:grpSp>
        <p:nvGrpSpPr>
          <p:cNvPr id="211" name="Google Shape;211;p7"/>
          <p:cNvGrpSpPr/>
          <p:nvPr/>
        </p:nvGrpSpPr>
        <p:grpSpPr>
          <a:xfrm>
            <a:off x="274005" y="700087"/>
            <a:ext cx="180300" cy="4068812"/>
            <a:chOff x="0" y="0"/>
            <a:chExt cx="180300" cy="4068812"/>
          </a:xfrm>
        </p:grpSpPr>
        <p:sp>
          <p:nvSpPr>
            <p:cNvPr id="212" name="Google Shape;212;p7"/>
            <p:cNvSpPr txBox="1"/>
            <p:nvPr/>
          </p:nvSpPr>
          <p:spPr>
            <a:xfrm rot="-5400000">
              <a:off x="-603900" y="1794218"/>
              <a:ext cx="1388100" cy="18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Montserrat"/>
                <a:buNone/>
              </a:pPr>
              <a:r>
                <a:rPr b="0" i="0" lang="en-US" sz="6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teachmeskills.by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3" name="Google Shape;213;p7"/>
            <p:cNvCxnSpPr/>
            <p:nvPr/>
          </p:nvCxnSpPr>
          <p:spPr>
            <a:xfrm>
              <a:off x="93344" y="2436812"/>
              <a:ext cx="0" cy="1632000"/>
            </a:xfrm>
            <a:prstGeom prst="straightConnector1">
              <a:avLst/>
            </a:prstGeom>
            <a:noFill/>
            <a:ln cap="flat" cmpd="sng" w="9525">
              <a:solidFill>
                <a:srgbClr val="E3E4E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4" name="Google Shape;214;p7"/>
            <p:cNvCxnSpPr/>
            <p:nvPr/>
          </p:nvCxnSpPr>
          <p:spPr>
            <a:xfrm>
              <a:off x="93344" y="0"/>
              <a:ext cx="0" cy="1363800"/>
            </a:xfrm>
            <a:prstGeom prst="straightConnector1">
              <a:avLst/>
            </a:prstGeom>
            <a:noFill/>
            <a:ln cap="flat" cmpd="sng" w="9525">
              <a:solidFill>
                <a:srgbClr val="E3E4E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descr="Рисунок 20" id="215" name="Google Shape;21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95199" y="4044289"/>
            <a:ext cx="600552" cy="22703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7"/>
          <p:cNvSpPr txBox="1"/>
          <p:nvPr>
            <p:ph type="title"/>
          </p:nvPr>
        </p:nvSpPr>
        <p:spPr>
          <a:xfrm>
            <a:off x="1154825" y="143275"/>
            <a:ext cx="67290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b="1" lang="en-US" sz="2800">
                <a:latin typeface="Montserrat"/>
                <a:ea typeface="Montserrat"/>
                <a:cs typeface="Montserrat"/>
                <a:sym typeface="Montserrat"/>
              </a:rPr>
              <a:t>Средства автоматизации - TestNG</a:t>
            </a:r>
            <a:endParaRPr/>
          </a:p>
        </p:txBody>
      </p:sp>
      <p:pic>
        <p:nvPicPr>
          <p:cNvPr descr="TestNG-Framework.png" id="217" name="Google Shape;217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04149" y="883862"/>
            <a:ext cx="6374975" cy="29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"/>
          <p:cNvSpPr/>
          <p:nvPr/>
        </p:nvSpPr>
        <p:spPr>
          <a:xfrm>
            <a:off x="5260843" y="0"/>
            <a:ext cx="3883200" cy="5143500"/>
          </a:xfrm>
          <a:prstGeom prst="rect">
            <a:avLst/>
          </a:prstGeom>
          <a:solidFill>
            <a:srgbClr val="F7F7F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исунок 1" id="223" name="Google Shape;223;p8"/>
          <p:cNvPicPr preferRelativeResize="0"/>
          <p:nvPr/>
        </p:nvPicPr>
        <p:blipFill rotWithShape="1">
          <a:blip r:embed="rId3">
            <a:alphaModFix/>
          </a:blip>
          <a:srcRect b="40248" l="3762" r="0" t="0"/>
          <a:stretch/>
        </p:blipFill>
        <p:spPr>
          <a:xfrm>
            <a:off x="1104900" y="2063750"/>
            <a:ext cx="4242939" cy="307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8"/>
          <p:cNvSpPr txBox="1"/>
          <p:nvPr>
            <p:ph idx="4294967295" type="sldNum"/>
          </p:nvPr>
        </p:nvSpPr>
        <p:spPr>
          <a:xfrm>
            <a:off x="271708" y="384810"/>
            <a:ext cx="1749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None/>
            </a:pPr>
            <a:fld id="{00000000-1234-1234-1234-123412341234}" type="slidenum">
              <a:rPr lang="en-US" sz="1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/>
          </a:p>
        </p:txBody>
      </p:sp>
      <p:grpSp>
        <p:nvGrpSpPr>
          <p:cNvPr id="225" name="Google Shape;225;p8"/>
          <p:cNvGrpSpPr/>
          <p:nvPr/>
        </p:nvGrpSpPr>
        <p:grpSpPr>
          <a:xfrm>
            <a:off x="274005" y="700087"/>
            <a:ext cx="180300" cy="4068812"/>
            <a:chOff x="0" y="0"/>
            <a:chExt cx="180300" cy="4068812"/>
          </a:xfrm>
        </p:grpSpPr>
        <p:sp>
          <p:nvSpPr>
            <p:cNvPr id="226" name="Google Shape;226;p8"/>
            <p:cNvSpPr txBox="1"/>
            <p:nvPr/>
          </p:nvSpPr>
          <p:spPr>
            <a:xfrm rot="-5400000">
              <a:off x="-603900" y="1794218"/>
              <a:ext cx="1388100" cy="18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Montserrat"/>
                <a:buNone/>
              </a:pPr>
              <a:r>
                <a:rPr b="0" i="0" lang="en-US" sz="6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teachmeskills.by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" name="Google Shape;227;p8"/>
            <p:cNvCxnSpPr/>
            <p:nvPr/>
          </p:nvCxnSpPr>
          <p:spPr>
            <a:xfrm>
              <a:off x="93344" y="2436812"/>
              <a:ext cx="0" cy="1632000"/>
            </a:xfrm>
            <a:prstGeom prst="straightConnector1">
              <a:avLst/>
            </a:prstGeom>
            <a:noFill/>
            <a:ln cap="flat" cmpd="sng" w="9525">
              <a:solidFill>
                <a:srgbClr val="E3E4E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8" name="Google Shape;228;p8"/>
            <p:cNvCxnSpPr/>
            <p:nvPr/>
          </p:nvCxnSpPr>
          <p:spPr>
            <a:xfrm>
              <a:off x="93344" y="0"/>
              <a:ext cx="0" cy="1363800"/>
            </a:xfrm>
            <a:prstGeom prst="straightConnector1">
              <a:avLst/>
            </a:prstGeom>
            <a:noFill/>
            <a:ln cap="flat" cmpd="sng" w="9525">
              <a:solidFill>
                <a:srgbClr val="E3E4E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descr="Рисунок 20" id="229" name="Google Shape;22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95199" y="4044289"/>
            <a:ext cx="600552" cy="227039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8"/>
          <p:cNvSpPr txBox="1"/>
          <p:nvPr>
            <p:ph type="title"/>
          </p:nvPr>
        </p:nvSpPr>
        <p:spPr>
          <a:xfrm>
            <a:off x="1154825" y="143275"/>
            <a:ext cx="70662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b="1" lang="en-US" sz="2800">
                <a:latin typeface="Montserrat"/>
                <a:ea typeface="Montserrat"/>
                <a:cs typeface="Montserrat"/>
                <a:sym typeface="Montserrat"/>
              </a:rPr>
              <a:t>Средства автоматизации - Allure</a:t>
            </a:r>
            <a:endParaRPr/>
          </a:p>
        </p:txBody>
      </p:sp>
      <p:pic>
        <p:nvPicPr>
          <p:cNvPr descr="allure.png" id="231" name="Google Shape;231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64899" y="1071649"/>
            <a:ext cx="5688298" cy="319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"/>
          <p:cNvSpPr/>
          <p:nvPr/>
        </p:nvSpPr>
        <p:spPr>
          <a:xfrm>
            <a:off x="5260843" y="0"/>
            <a:ext cx="3883200" cy="5143500"/>
          </a:xfrm>
          <a:prstGeom prst="rect">
            <a:avLst/>
          </a:prstGeom>
          <a:solidFill>
            <a:srgbClr val="F7F7F8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исунок 1" id="237" name="Google Shape;237;p9"/>
          <p:cNvPicPr preferRelativeResize="0"/>
          <p:nvPr/>
        </p:nvPicPr>
        <p:blipFill rotWithShape="1">
          <a:blip r:embed="rId3">
            <a:alphaModFix/>
          </a:blip>
          <a:srcRect b="40248" l="3762" r="0" t="0"/>
          <a:stretch/>
        </p:blipFill>
        <p:spPr>
          <a:xfrm>
            <a:off x="1104900" y="2063750"/>
            <a:ext cx="4242939" cy="307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9"/>
          <p:cNvSpPr txBox="1"/>
          <p:nvPr>
            <p:ph idx="4294967295" type="sldNum"/>
          </p:nvPr>
        </p:nvSpPr>
        <p:spPr>
          <a:xfrm>
            <a:off x="271708" y="384810"/>
            <a:ext cx="1749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None/>
            </a:pPr>
            <a:fld id="{00000000-1234-1234-1234-123412341234}" type="slidenum">
              <a:rPr lang="en-US" sz="1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/>
          </a:p>
        </p:txBody>
      </p:sp>
      <p:grpSp>
        <p:nvGrpSpPr>
          <p:cNvPr id="239" name="Google Shape;239;p9"/>
          <p:cNvGrpSpPr/>
          <p:nvPr/>
        </p:nvGrpSpPr>
        <p:grpSpPr>
          <a:xfrm>
            <a:off x="274005" y="700087"/>
            <a:ext cx="180300" cy="4068812"/>
            <a:chOff x="0" y="0"/>
            <a:chExt cx="180300" cy="4068812"/>
          </a:xfrm>
        </p:grpSpPr>
        <p:sp>
          <p:nvSpPr>
            <p:cNvPr id="240" name="Google Shape;240;p9"/>
            <p:cNvSpPr txBox="1"/>
            <p:nvPr/>
          </p:nvSpPr>
          <p:spPr>
            <a:xfrm rot="-5400000">
              <a:off x="-603900" y="1794218"/>
              <a:ext cx="1388100" cy="18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Montserrat"/>
                <a:buNone/>
              </a:pPr>
              <a:r>
                <a:rPr b="0" i="0" lang="en-US" sz="6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teachmeskills.by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1" name="Google Shape;241;p9"/>
            <p:cNvCxnSpPr/>
            <p:nvPr/>
          </p:nvCxnSpPr>
          <p:spPr>
            <a:xfrm>
              <a:off x="93344" y="2436812"/>
              <a:ext cx="0" cy="1632000"/>
            </a:xfrm>
            <a:prstGeom prst="straightConnector1">
              <a:avLst/>
            </a:prstGeom>
            <a:noFill/>
            <a:ln cap="flat" cmpd="sng" w="9525">
              <a:solidFill>
                <a:srgbClr val="E3E4E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2" name="Google Shape;242;p9"/>
            <p:cNvCxnSpPr/>
            <p:nvPr/>
          </p:nvCxnSpPr>
          <p:spPr>
            <a:xfrm>
              <a:off x="93344" y="0"/>
              <a:ext cx="0" cy="1363800"/>
            </a:xfrm>
            <a:prstGeom prst="straightConnector1">
              <a:avLst/>
            </a:prstGeom>
            <a:noFill/>
            <a:ln cap="flat" cmpd="sng" w="9525">
              <a:solidFill>
                <a:srgbClr val="E3E4E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descr="Рисунок 20" id="243" name="Google Shape;24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95199" y="4044289"/>
            <a:ext cx="600552" cy="22703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9"/>
          <p:cNvSpPr txBox="1"/>
          <p:nvPr>
            <p:ph type="title"/>
          </p:nvPr>
        </p:nvSpPr>
        <p:spPr>
          <a:xfrm>
            <a:off x="1154825" y="143275"/>
            <a:ext cx="70662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</a:pPr>
            <a:r>
              <a:rPr b="1" lang="en-US" sz="2800">
                <a:latin typeface="Montserrat"/>
                <a:ea typeface="Montserrat"/>
                <a:cs typeface="Montserrat"/>
                <a:sym typeface="Montserrat"/>
              </a:rPr>
              <a:t>Средства автоматизации - CI</a:t>
            </a:r>
            <a:endParaRPr/>
          </a:p>
        </p:txBody>
      </p:sp>
      <p:pic>
        <p:nvPicPr>
          <p:cNvPr descr="github_jenkins.width-808.png" id="245" name="Google Shape;245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51400" y="949050"/>
            <a:ext cx="5552475" cy="285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9"/>
          <p:cNvSpPr txBox="1"/>
          <p:nvPr/>
        </p:nvSpPr>
        <p:spPr>
          <a:xfrm>
            <a:off x="613775" y="1149725"/>
            <a:ext cx="2577000" cy="26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Continuous Integration (Jenkins, Git)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позволяют запускать тесты не на вашем компьютере, а на удаленном сервере и по определенным правилам/расписанию. Кроме того вся команда имеет доступ к коду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